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JA Jayagiri Sans" charset="1" panose="00000000000000000000"/>
      <p:regular r:id="rId26"/>
    </p:embeddedFont>
    <p:embeddedFont>
      <p:font typeface="Montserrat Classic Bold" charset="1" panose="00000800000000000000"/>
      <p:regular r:id="rId27"/>
    </p:embeddedFont>
    <p:embeddedFont>
      <p:font typeface="Poppins Bold" charset="1" panose="00000800000000000000"/>
      <p:regular r:id="rId28"/>
    </p:embeddedFont>
    <p:embeddedFont>
      <p:font typeface="Horizon" charset="1" panose="02000500000000000000"/>
      <p:regular r:id="rId29"/>
    </p:embeddedFont>
    <p:embeddedFont>
      <p:font typeface="Open Sans Bold" charset="1" panose="020B0806030504020204"/>
      <p:regular r:id="rId30"/>
    </p:embeddedFont>
    <p:embeddedFont>
      <p:font typeface="Open Sans" charset="1" panose="020B06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19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36.png" Type="http://schemas.openxmlformats.org/officeDocument/2006/relationships/image"/><Relationship Id="rId12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58.png" Type="http://schemas.openxmlformats.org/officeDocument/2006/relationships/image"/><Relationship Id="rId6" Target="../media/image21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22.png" Type="http://schemas.openxmlformats.org/officeDocument/2006/relationships/image"/><Relationship Id="rId6" Target="../media/image34.png" Type="http://schemas.openxmlformats.org/officeDocument/2006/relationships/image"/><Relationship Id="rId7" Target="../media/image21.png" Type="http://schemas.openxmlformats.org/officeDocument/2006/relationships/image"/><Relationship Id="rId8" Target="../media/image64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13" Target="../media/image64.png" Type="http://schemas.openxmlformats.org/officeDocument/2006/relationships/image"/><Relationship Id="rId14" Target="../media/image60.png" Type="http://schemas.openxmlformats.org/officeDocument/2006/relationships/image"/><Relationship Id="rId15" Target="../media/image69.png" Type="http://schemas.openxmlformats.org/officeDocument/2006/relationships/image"/><Relationship Id="rId16" Target="../media/image70.png" Type="http://schemas.openxmlformats.org/officeDocument/2006/relationships/image"/><Relationship Id="rId17" Target="../media/image71.png" Type="http://schemas.openxmlformats.org/officeDocument/2006/relationships/image"/><Relationship Id="rId18" Target="../media/image72.pn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7.png" Type="http://schemas.openxmlformats.org/officeDocument/2006/relationships/image"/><Relationship Id="rId6" Target="../media/image3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37.png" Type="http://schemas.openxmlformats.org/officeDocument/2006/relationships/image"/><Relationship Id="rId13" Target="../media/image64.png" Type="http://schemas.openxmlformats.org/officeDocument/2006/relationships/image"/><Relationship Id="rId14" Target="../media/image76.png" Type="http://schemas.openxmlformats.org/officeDocument/2006/relationships/image"/><Relationship Id="rId15" Target="../media/image77.png" Type="http://schemas.openxmlformats.org/officeDocument/2006/relationships/image"/><Relationship Id="rId16" Target="../media/image78.png" Type="http://schemas.openxmlformats.org/officeDocument/2006/relationships/image"/><Relationship Id="rId17" Target="../media/image79.png" Type="http://schemas.openxmlformats.org/officeDocument/2006/relationships/image"/><Relationship Id="rId18" Target="../media/image80.png" Type="http://schemas.openxmlformats.org/officeDocument/2006/relationships/image"/><Relationship Id="rId19" Target="../media/image81.png" Type="http://schemas.openxmlformats.org/officeDocument/2006/relationships/image"/><Relationship Id="rId2" Target="../media/image1.jpeg" Type="http://schemas.openxmlformats.org/officeDocument/2006/relationships/image"/><Relationship Id="rId20" Target="../media/image82.png" Type="http://schemas.openxmlformats.org/officeDocument/2006/relationships/image"/><Relationship Id="rId21" Target="../media/image83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28.png" Type="http://schemas.openxmlformats.org/officeDocument/2006/relationships/image"/><Relationship Id="rId6" Target="../media/image73.png" Type="http://schemas.openxmlformats.org/officeDocument/2006/relationships/image"/><Relationship Id="rId7" Target="../media/image60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0.pn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28.pn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1.png" Type="http://schemas.openxmlformats.org/officeDocument/2006/relationships/image"/><Relationship Id="rId12" Target="../media/image20.png" Type="http://schemas.openxmlformats.org/officeDocument/2006/relationships/image"/><Relationship Id="rId13" Target="../media/image90.png" Type="http://schemas.openxmlformats.org/officeDocument/2006/relationships/image"/><Relationship Id="rId14" Target="../media/image91.svg" Type="http://schemas.openxmlformats.org/officeDocument/2006/relationships/image"/><Relationship Id="rId15" Target="../media/image92.png" Type="http://schemas.openxmlformats.org/officeDocument/2006/relationships/image"/><Relationship Id="rId16" Target="../media/image93.svg" Type="http://schemas.openxmlformats.org/officeDocument/2006/relationships/image"/><Relationship Id="rId17" Target="../media/image19.png" Type="http://schemas.openxmlformats.org/officeDocument/2006/relationships/image"/><Relationship Id="rId2" Target="../media/image1.jpe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37.png" Type="http://schemas.openxmlformats.org/officeDocument/2006/relationships/image"/><Relationship Id="rId6" Target="../media/image22.png" Type="http://schemas.openxmlformats.org/officeDocument/2006/relationships/image"/><Relationship Id="rId7" Target="../media/image36.png" Type="http://schemas.openxmlformats.org/officeDocument/2006/relationships/image"/><Relationship Id="rId8" Target="../media/image38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95.png" Type="http://schemas.openxmlformats.org/officeDocument/2006/relationships/image"/><Relationship Id="rId12" Target="../media/image96.svg" Type="http://schemas.openxmlformats.org/officeDocument/2006/relationships/image"/><Relationship Id="rId13" Target="../media/image97.png" Type="http://schemas.openxmlformats.org/officeDocument/2006/relationships/image"/><Relationship Id="rId14" Target="../media/image98.svg" Type="http://schemas.openxmlformats.org/officeDocument/2006/relationships/image"/><Relationship Id="rId15" Target="../media/image99.png" Type="http://schemas.openxmlformats.org/officeDocument/2006/relationships/image"/><Relationship Id="rId16" Target="../media/image100.png" Type="http://schemas.openxmlformats.org/officeDocument/2006/relationships/image"/><Relationship Id="rId17" Target="../media/image60.png" Type="http://schemas.openxmlformats.org/officeDocument/2006/relationships/image"/><Relationship Id="rId2" Target="../media/image1.jpe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svg" Type="http://schemas.openxmlformats.org/officeDocument/2006/relationships/image"/><Relationship Id="rId12" Target="../media/image103.png" Type="http://schemas.openxmlformats.org/officeDocument/2006/relationships/image"/><Relationship Id="rId13" Target="../media/image104.svg" Type="http://schemas.openxmlformats.org/officeDocument/2006/relationships/image"/><Relationship Id="rId2" Target="../media/image1.jpe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50.pn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107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1.jpe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28.png" Type="http://schemas.openxmlformats.org/officeDocument/2006/relationships/image"/><Relationship Id="rId23" Target="../media/image29.png" Type="http://schemas.openxmlformats.org/officeDocument/2006/relationships/image"/><Relationship Id="rId24" Target="../media/image30.sv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4.png" Type="http://schemas.openxmlformats.org/officeDocument/2006/relationships/image"/><Relationship Id="rId6" Target="../media/image36.png" Type="http://schemas.openxmlformats.org/officeDocument/2006/relationships/image"/><Relationship Id="rId7" Target="../media/image22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50147" y="2187351"/>
            <a:ext cx="13587705" cy="5912297"/>
            <a:chOff x="0" y="0"/>
            <a:chExt cx="3578655" cy="1557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78655" cy="1557148"/>
            </a:xfrm>
            <a:custGeom>
              <a:avLst/>
              <a:gdLst/>
              <a:ahLst/>
              <a:cxnLst/>
              <a:rect r="r" b="b" t="t" l="l"/>
              <a:pathLst>
                <a:path h="1557148" w="3578655">
                  <a:moveTo>
                    <a:pt x="29058" y="0"/>
                  </a:moveTo>
                  <a:lnTo>
                    <a:pt x="3549597" y="0"/>
                  </a:lnTo>
                  <a:cubicBezTo>
                    <a:pt x="3565645" y="0"/>
                    <a:pt x="3578655" y="13010"/>
                    <a:pt x="3578655" y="29058"/>
                  </a:cubicBezTo>
                  <a:lnTo>
                    <a:pt x="3578655" y="1528090"/>
                  </a:lnTo>
                  <a:cubicBezTo>
                    <a:pt x="3578655" y="1544138"/>
                    <a:pt x="3565645" y="1557148"/>
                    <a:pt x="3549597" y="1557148"/>
                  </a:cubicBezTo>
                  <a:lnTo>
                    <a:pt x="29058" y="1557148"/>
                  </a:lnTo>
                  <a:cubicBezTo>
                    <a:pt x="13010" y="1557148"/>
                    <a:pt x="0" y="1544138"/>
                    <a:pt x="0" y="1528090"/>
                  </a:cubicBezTo>
                  <a:lnTo>
                    <a:pt x="0" y="29058"/>
                  </a:lnTo>
                  <a:cubicBezTo>
                    <a:pt x="0" y="13010"/>
                    <a:pt x="13010" y="0"/>
                    <a:pt x="29058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78655" cy="1604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12436" y="5640488"/>
            <a:ext cx="6696368" cy="5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40457" y="1538761"/>
            <a:ext cx="9607086" cy="7209477"/>
          </a:xfrm>
          <a:custGeom>
            <a:avLst/>
            <a:gdLst/>
            <a:ahLst/>
            <a:cxnLst/>
            <a:rect r="r" b="b" t="t" l="l"/>
            <a:pathLst>
              <a:path h="7209477" w="9607086">
                <a:moveTo>
                  <a:pt x="0" y="0"/>
                </a:moveTo>
                <a:lnTo>
                  <a:pt x="9607086" y="0"/>
                </a:lnTo>
                <a:lnTo>
                  <a:pt x="9607086" y="7209478"/>
                </a:lnTo>
                <a:lnTo>
                  <a:pt x="0" y="7209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3508" y="1011995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75882" y="2849489"/>
            <a:ext cx="6912925" cy="4069985"/>
          </a:xfrm>
          <a:custGeom>
            <a:avLst/>
            <a:gdLst/>
            <a:ahLst/>
            <a:cxnLst/>
            <a:rect r="r" b="b" t="t" l="l"/>
            <a:pathLst>
              <a:path h="4069985" w="6912925">
                <a:moveTo>
                  <a:pt x="0" y="0"/>
                </a:moveTo>
                <a:lnTo>
                  <a:pt x="6912926" y="0"/>
                </a:lnTo>
                <a:lnTo>
                  <a:pt x="6912926" y="4069985"/>
                </a:lnTo>
                <a:lnTo>
                  <a:pt x="0" y="4069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47007" y="3130025"/>
            <a:ext cx="3931303" cy="1002482"/>
          </a:xfrm>
          <a:custGeom>
            <a:avLst/>
            <a:gdLst/>
            <a:ahLst/>
            <a:cxnLst/>
            <a:rect r="r" b="b" t="t" l="l"/>
            <a:pathLst>
              <a:path h="1002482" w="3931303">
                <a:moveTo>
                  <a:pt x="0" y="0"/>
                </a:moveTo>
                <a:lnTo>
                  <a:pt x="3931303" y="0"/>
                </a:lnTo>
                <a:lnTo>
                  <a:pt x="3931303" y="1002482"/>
                </a:lnTo>
                <a:lnTo>
                  <a:pt x="0" y="1002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83875" y="3242911"/>
            <a:ext cx="1310131" cy="1310131"/>
          </a:xfrm>
          <a:custGeom>
            <a:avLst/>
            <a:gdLst/>
            <a:ahLst/>
            <a:cxnLst/>
            <a:rect r="r" b="b" t="t" l="l"/>
            <a:pathLst>
              <a:path h="1310131" w="1310131">
                <a:moveTo>
                  <a:pt x="0" y="0"/>
                </a:moveTo>
                <a:lnTo>
                  <a:pt x="1310131" y="0"/>
                </a:lnTo>
                <a:lnTo>
                  <a:pt x="1310131" y="1310131"/>
                </a:lnTo>
                <a:lnTo>
                  <a:pt x="0" y="1310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21557" y="4251277"/>
            <a:ext cx="2807847" cy="633205"/>
          </a:xfrm>
          <a:custGeom>
            <a:avLst/>
            <a:gdLst/>
            <a:ahLst/>
            <a:cxnLst/>
            <a:rect r="r" b="b" t="t" l="l"/>
            <a:pathLst>
              <a:path h="633205" w="2807847">
                <a:moveTo>
                  <a:pt x="0" y="0"/>
                </a:moveTo>
                <a:lnTo>
                  <a:pt x="2807847" y="0"/>
                </a:lnTo>
                <a:lnTo>
                  <a:pt x="2807847" y="633205"/>
                </a:lnTo>
                <a:lnTo>
                  <a:pt x="0" y="633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48293" y="5425769"/>
            <a:ext cx="7020278" cy="3457487"/>
          </a:xfrm>
          <a:custGeom>
            <a:avLst/>
            <a:gdLst/>
            <a:ahLst/>
            <a:cxnLst/>
            <a:rect r="r" b="b" t="t" l="l"/>
            <a:pathLst>
              <a:path h="3457487" w="7020278">
                <a:moveTo>
                  <a:pt x="0" y="0"/>
                </a:moveTo>
                <a:lnTo>
                  <a:pt x="7020279" y="0"/>
                </a:lnTo>
                <a:lnTo>
                  <a:pt x="7020279" y="3457487"/>
                </a:lnTo>
                <a:lnTo>
                  <a:pt x="0" y="34574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40804" y="8065039"/>
            <a:ext cx="5049755" cy="1018654"/>
          </a:xfrm>
          <a:custGeom>
            <a:avLst/>
            <a:gdLst/>
            <a:ahLst/>
            <a:cxnLst/>
            <a:rect r="r" b="b" t="t" l="l"/>
            <a:pathLst>
              <a:path h="1018654" w="5049755">
                <a:moveTo>
                  <a:pt x="0" y="0"/>
                </a:moveTo>
                <a:lnTo>
                  <a:pt x="5049755" y="0"/>
                </a:lnTo>
                <a:lnTo>
                  <a:pt x="5049755" y="1018654"/>
                </a:lnTo>
                <a:lnTo>
                  <a:pt x="0" y="1018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223" t="0" r="0" b="-9999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14328" y="7775828"/>
            <a:ext cx="3390632" cy="970568"/>
          </a:xfrm>
          <a:custGeom>
            <a:avLst/>
            <a:gdLst/>
            <a:ahLst/>
            <a:cxnLst/>
            <a:rect r="r" b="b" t="t" l="l"/>
            <a:pathLst>
              <a:path h="970568" w="3390632">
                <a:moveTo>
                  <a:pt x="0" y="0"/>
                </a:moveTo>
                <a:lnTo>
                  <a:pt x="3390632" y="0"/>
                </a:lnTo>
                <a:lnTo>
                  <a:pt x="3390632" y="970568"/>
                </a:lnTo>
                <a:lnTo>
                  <a:pt x="0" y="9705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359115" y="1425739"/>
            <a:ext cx="1692202" cy="1692202"/>
          </a:xfrm>
          <a:custGeom>
            <a:avLst/>
            <a:gdLst/>
            <a:ahLst/>
            <a:cxnLst/>
            <a:rect r="r" b="b" t="t" l="l"/>
            <a:pathLst>
              <a:path h="1692202" w="1692202">
                <a:moveTo>
                  <a:pt x="0" y="0"/>
                </a:moveTo>
                <a:lnTo>
                  <a:pt x="1692202" y="0"/>
                </a:lnTo>
                <a:lnTo>
                  <a:pt x="1692202" y="1692202"/>
                </a:lnTo>
                <a:lnTo>
                  <a:pt x="0" y="1692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3508" y="1011995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32763" y="3730268"/>
            <a:ext cx="6964319" cy="3856491"/>
          </a:xfrm>
          <a:custGeom>
            <a:avLst/>
            <a:gdLst/>
            <a:ahLst/>
            <a:cxnLst/>
            <a:rect r="r" b="b" t="t" l="l"/>
            <a:pathLst>
              <a:path h="3856491" w="6964319">
                <a:moveTo>
                  <a:pt x="0" y="0"/>
                </a:moveTo>
                <a:lnTo>
                  <a:pt x="6964319" y="0"/>
                </a:lnTo>
                <a:lnTo>
                  <a:pt x="6964319" y="3856491"/>
                </a:lnTo>
                <a:lnTo>
                  <a:pt x="0" y="3856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88053" y="4043625"/>
            <a:ext cx="1091522" cy="1091522"/>
          </a:xfrm>
          <a:custGeom>
            <a:avLst/>
            <a:gdLst/>
            <a:ahLst/>
            <a:cxnLst/>
            <a:rect r="r" b="b" t="t" l="l"/>
            <a:pathLst>
              <a:path h="1091522" w="1091522">
                <a:moveTo>
                  <a:pt x="0" y="0"/>
                </a:moveTo>
                <a:lnTo>
                  <a:pt x="1091522" y="0"/>
                </a:lnTo>
                <a:lnTo>
                  <a:pt x="1091522" y="1091522"/>
                </a:lnTo>
                <a:lnTo>
                  <a:pt x="0" y="1091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13140" y="3643725"/>
            <a:ext cx="2416359" cy="857807"/>
          </a:xfrm>
          <a:custGeom>
            <a:avLst/>
            <a:gdLst/>
            <a:ahLst/>
            <a:cxnLst/>
            <a:rect r="r" b="b" t="t" l="l"/>
            <a:pathLst>
              <a:path h="857807" w="2416359">
                <a:moveTo>
                  <a:pt x="0" y="0"/>
                </a:moveTo>
                <a:lnTo>
                  <a:pt x="2416359" y="0"/>
                </a:lnTo>
                <a:lnTo>
                  <a:pt x="2416359" y="857808"/>
                </a:lnTo>
                <a:lnTo>
                  <a:pt x="0" y="857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74237" y="5162136"/>
            <a:ext cx="1054368" cy="742012"/>
          </a:xfrm>
          <a:custGeom>
            <a:avLst/>
            <a:gdLst/>
            <a:ahLst/>
            <a:cxnLst/>
            <a:rect r="r" b="b" t="t" l="l"/>
            <a:pathLst>
              <a:path h="742012" w="1054368">
                <a:moveTo>
                  <a:pt x="0" y="0"/>
                </a:moveTo>
                <a:lnTo>
                  <a:pt x="1054368" y="0"/>
                </a:lnTo>
                <a:lnTo>
                  <a:pt x="1054368" y="742011"/>
                </a:lnTo>
                <a:lnTo>
                  <a:pt x="0" y="7420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66780" y="5904147"/>
            <a:ext cx="2141771" cy="1070886"/>
          </a:xfrm>
          <a:custGeom>
            <a:avLst/>
            <a:gdLst/>
            <a:ahLst/>
            <a:cxnLst/>
            <a:rect r="r" b="b" t="t" l="l"/>
            <a:pathLst>
              <a:path h="1070886" w="2141771">
                <a:moveTo>
                  <a:pt x="0" y="0"/>
                </a:moveTo>
                <a:lnTo>
                  <a:pt x="2141772" y="0"/>
                </a:lnTo>
                <a:lnTo>
                  <a:pt x="2141772" y="1070886"/>
                </a:lnTo>
                <a:lnTo>
                  <a:pt x="0" y="10708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27119" y="6439590"/>
            <a:ext cx="4206286" cy="1147169"/>
          </a:xfrm>
          <a:custGeom>
            <a:avLst/>
            <a:gdLst/>
            <a:ahLst/>
            <a:cxnLst/>
            <a:rect r="r" b="b" t="t" l="l"/>
            <a:pathLst>
              <a:path h="1147169" w="4206286">
                <a:moveTo>
                  <a:pt x="0" y="0"/>
                </a:moveTo>
                <a:lnTo>
                  <a:pt x="4206286" y="0"/>
                </a:lnTo>
                <a:lnTo>
                  <a:pt x="4206286" y="1147169"/>
                </a:lnTo>
                <a:lnTo>
                  <a:pt x="0" y="1147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359115" y="1425739"/>
            <a:ext cx="1692202" cy="1692202"/>
          </a:xfrm>
          <a:custGeom>
            <a:avLst/>
            <a:gdLst/>
            <a:ahLst/>
            <a:cxnLst/>
            <a:rect r="r" b="b" t="t" l="l"/>
            <a:pathLst>
              <a:path h="1692202" w="1692202">
                <a:moveTo>
                  <a:pt x="0" y="0"/>
                </a:moveTo>
                <a:lnTo>
                  <a:pt x="1692202" y="0"/>
                </a:lnTo>
                <a:lnTo>
                  <a:pt x="1692202" y="1692202"/>
                </a:lnTo>
                <a:lnTo>
                  <a:pt x="0" y="1692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12321" y="7586759"/>
            <a:ext cx="3242168" cy="1292814"/>
          </a:xfrm>
          <a:custGeom>
            <a:avLst/>
            <a:gdLst/>
            <a:ahLst/>
            <a:cxnLst/>
            <a:rect r="r" b="b" t="t" l="l"/>
            <a:pathLst>
              <a:path h="1292814" w="3242168">
                <a:moveTo>
                  <a:pt x="0" y="0"/>
                </a:moveTo>
                <a:lnTo>
                  <a:pt x="3242168" y="0"/>
                </a:lnTo>
                <a:lnTo>
                  <a:pt x="3242168" y="1292815"/>
                </a:lnTo>
                <a:lnTo>
                  <a:pt x="0" y="1292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459570" y="3878365"/>
            <a:ext cx="2079163" cy="1273488"/>
          </a:xfrm>
          <a:custGeom>
            <a:avLst/>
            <a:gdLst/>
            <a:ahLst/>
            <a:cxnLst/>
            <a:rect r="r" b="b" t="t" l="l"/>
            <a:pathLst>
              <a:path h="1273488" w="2079163">
                <a:moveTo>
                  <a:pt x="0" y="0"/>
                </a:moveTo>
                <a:lnTo>
                  <a:pt x="2079163" y="0"/>
                </a:lnTo>
                <a:lnTo>
                  <a:pt x="2079163" y="1273488"/>
                </a:lnTo>
                <a:lnTo>
                  <a:pt x="0" y="1273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95007" y="1562597"/>
            <a:ext cx="3226341" cy="1463495"/>
          </a:xfrm>
          <a:custGeom>
            <a:avLst/>
            <a:gdLst/>
            <a:ahLst/>
            <a:cxnLst/>
            <a:rect r="r" b="b" t="t" l="l"/>
            <a:pathLst>
              <a:path h="1463495" w="3226341">
                <a:moveTo>
                  <a:pt x="0" y="0"/>
                </a:moveTo>
                <a:lnTo>
                  <a:pt x="3226341" y="0"/>
                </a:lnTo>
                <a:lnTo>
                  <a:pt x="3226341" y="1463495"/>
                </a:lnTo>
                <a:lnTo>
                  <a:pt x="0" y="146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07528" y="3878365"/>
            <a:ext cx="1273488" cy="1273488"/>
          </a:xfrm>
          <a:custGeom>
            <a:avLst/>
            <a:gdLst/>
            <a:ahLst/>
            <a:cxnLst/>
            <a:rect r="r" b="b" t="t" l="l"/>
            <a:pathLst>
              <a:path h="1273488" w="1273488">
                <a:moveTo>
                  <a:pt x="0" y="0"/>
                </a:moveTo>
                <a:lnTo>
                  <a:pt x="1273487" y="0"/>
                </a:lnTo>
                <a:lnTo>
                  <a:pt x="1273487" y="1273488"/>
                </a:lnTo>
                <a:lnTo>
                  <a:pt x="0" y="1273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56582" y="3561139"/>
            <a:ext cx="1932635" cy="1932635"/>
          </a:xfrm>
          <a:custGeom>
            <a:avLst/>
            <a:gdLst/>
            <a:ahLst/>
            <a:cxnLst/>
            <a:rect r="r" b="b" t="t" l="l"/>
            <a:pathLst>
              <a:path h="1932635" w="1932635">
                <a:moveTo>
                  <a:pt x="0" y="0"/>
                </a:moveTo>
                <a:lnTo>
                  <a:pt x="1932635" y="0"/>
                </a:lnTo>
                <a:lnTo>
                  <a:pt x="1932635" y="1932635"/>
                </a:lnTo>
                <a:lnTo>
                  <a:pt x="0" y="19326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3371" y="6637857"/>
            <a:ext cx="3707373" cy="1478315"/>
          </a:xfrm>
          <a:custGeom>
            <a:avLst/>
            <a:gdLst/>
            <a:ahLst/>
            <a:cxnLst/>
            <a:rect r="r" b="b" t="t" l="l"/>
            <a:pathLst>
              <a:path h="1478315" w="3707373">
                <a:moveTo>
                  <a:pt x="0" y="0"/>
                </a:moveTo>
                <a:lnTo>
                  <a:pt x="3707373" y="0"/>
                </a:lnTo>
                <a:lnTo>
                  <a:pt x="3707373" y="1478315"/>
                </a:lnTo>
                <a:lnTo>
                  <a:pt x="0" y="14783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83629" y="6364693"/>
            <a:ext cx="2545907" cy="1272954"/>
          </a:xfrm>
          <a:custGeom>
            <a:avLst/>
            <a:gdLst/>
            <a:ahLst/>
            <a:cxnLst/>
            <a:rect r="r" b="b" t="t" l="l"/>
            <a:pathLst>
              <a:path h="1272954" w="2545907">
                <a:moveTo>
                  <a:pt x="0" y="0"/>
                </a:moveTo>
                <a:lnTo>
                  <a:pt x="2545907" y="0"/>
                </a:lnTo>
                <a:lnTo>
                  <a:pt x="2545907" y="1272954"/>
                </a:lnTo>
                <a:lnTo>
                  <a:pt x="0" y="1272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718238" y="5978021"/>
            <a:ext cx="1741331" cy="1741331"/>
          </a:xfrm>
          <a:custGeom>
            <a:avLst/>
            <a:gdLst/>
            <a:ahLst/>
            <a:cxnLst/>
            <a:rect r="r" b="b" t="t" l="l"/>
            <a:pathLst>
              <a:path h="1741331" w="1741331">
                <a:moveTo>
                  <a:pt x="0" y="0"/>
                </a:moveTo>
                <a:lnTo>
                  <a:pt x="1741332" y="0"/>
                </a:lnTo>
                <a:lnTo>
                  <a:pt x="1741332" y="1741332"/>
                </a:lnTo>
                <a:lnTo>
                  <a:pt x="0" y="174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000" t="0" r="-500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95007" y="1562597"/>
            <a:ext cx="3226341" cy="1463495"/>
          </a:xfrm>
          <a:custGeom>
            <a:avLst/>
            <a:gdLst/>
            <a:ahLst/>
            <a:cxnLst/>
            <a:rect r="r" b="b" t="t" l="l"/>
            <a:pathLst>
              <a:path h="1463495" w="3226341">
                <a:moveTo>
                  <a:pt x="0" y="0"/>
                </a:moveTo>
                <a:lnTo>
                  <a:pt x="3226341" y="0"/>
                </a:lnTo>
                <a:lnTo>
                  <a:pt x="3226341" y="1463495"/>
                </a:lnTo>
                <a:lnTo>
                  <a:pt x="0" y="146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21422" y="3341005"/>
            <a:ext cx="2596817" cy="1319018"/>
          </a:xfrm>
          <a:custGeom>
            <a:avLst/>
            <a:gdLst/>
            <a:ahLst/>
            <a:cxnLst/>
            <a:rect r="r" b="b" t="t" l="l"/>
            <a:pathLst>
              <a:path h="1319018" w="2596817">
                <a:moveTo>
                  <a:pt x="0" y="0"/>
                </a:moveTo>
                <a:lnTo>
                  <a:pt x="2596816" y="0"/>
                </a:lnTo>
                <a:lnTo>
                  <a:pt x="2596816" y="1319018"/>
                </a:lnTo>
                <a:lnTo>
                  <a:pt x="0" y="1319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87578" y="3176626"/>
            <a:ext cx="3924944" cy="2201070"/>
          </a:xfrm>
          <a:custGeom>
            <a:avLst/>
            <a:gdLst/>
            <a:ahLst/>
            <a:cxnLst/>
            <a:rect r="r" b="b" t="t" l="l"/>
            <a:pathLst>
              <a:path h="2201070" w="3924944">
                <a:moveTo>
                  <a:pt x="0" y="0"/>
                </a:moveTo>
                <a:lnTo>
                  <a:pt x="3924944" y="0"/>
                </a:lnTo>
                <a:lnTo>
                  <a:pt x="3924944" y="2201071"/>
                </a:lnTo>
                <a:lnTo>
                  <a:pt x="0" y="2201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68430" y="4941030"/>
            <a:ext cx="3242168" cy="1292814"/>
          </a:xfrm>
          <a:custGeom>
            <a:avLst/>
            <a:gdLst/>
            <a:ahLst/>
            <a:cxnLst/>
            <a:rect r="r" b="b" t="t" l="l"/>
            <a:pathLst>
              <a:path h="1292814" w="3242168">
                <a:moveTo>
                  <a:pt x="0" y="0"/>
                </a:moveTo>
                <a:lnTo>
                  <a:pt x="3242168" y="0"/>
                </a:lnTo>
                <a:lnTo>
                  <a:pt x="3242168" y="1292814"/>
                </a:lnTo>
                <a:lnTo>
                  <a:pt x="0" y="12928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21422" y="5042512"/>
            <a:ext cx="1396466" cy="1396466"/>
          </a:xfrm>
          <a:custGeom>
            <a:avLst/>
            <a:gdLst/>
            <a:ahLst/>
            <a:cxnLst/>
            <a:rect r="r" b="b" t="t" l="l"/>
            <a:pathLst>
              <a:path h="1396466" w="1396466">
                <a:moveTo>
                  <a:pt x="0" y="0"/>
                </a:moveTo>
                <a:lnTo>
                  <a:pt x="1396465" y="0"/>
                </a:lnTo>
                <a:lnTo>
                  <a:pt x="1396465" y="1396466"/>
                </a:lnTo>
                <a:lnTo>
                  <a:pt x="0" y="1396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10598" y="4546381"/>
            <a:ext cx="4551354" cy="1787447"/>
          </a:xfrm>
          <a:custGeom>
            <a:avLst/>
            <a:gdLst/>
            <a:ahLst/>
            <a:cxnLst/>
            <a:rect r="r" b="b" t="t" l="l"/>
            <a:pathLst>
              <a:path h="1787447" w="4551354">
                <a:moveTo>
                  <a:pt x="0" y="0"/>
                </a:moveTo>
                <a:lnTo>
                  <a:pt x="4551354" y="0"/>
                </a:lnTo>
                <a:lnTo>
                  <a:pt x="4551354" y="1787447"/>
                </a:lnTo>
                <a:lnTo>
                  <a:pt x="0" y="1787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9708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19037" y="3546306"/>
            <a:ext cx="6351940" cy="629544"/>
          </a:xfrm>
          <a:custGeom>
            <a:avLst/>
            <a:gdLst/>
            <a:ahLst/>
            <a:cxnLst/>
            <a:rect r="r" b="b" t="t" l="l"/>
            <a:pathLst>
              <a:path h="629544" w="6351940">
                <a:moveTo>
                  <a:pt x="0" y="0"/>
                </a:moveTo>
                <a:lnTo>
                  <a:pt x="6351940" y="0"/>
                </a:lnTo>
                <a:lnTo>
                  <a:pt x="6351940" y="629544"/>
                </a:lnTo>
                <a:lnTo>
                  <a:pt x="0" y="62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53513" y="6753035"/>
            <a:ext cx="1932635" cy="1932635"/>
          </a:xfrm>
          <a:custGeom>
            <a:avLst/>
            <a:gdLst/>
            <a:ahLst/>
            <a:cxnLst/>
            <a:rect r="r" b="b" t="t" l="l"/>
            <a:pathLst>
              <a:path h="1932635" w="1932635">
                <a:moveTo>
                  <a:pt x="0" y="0"/>
                </a:moveTo>
                <a:lnTo>
                  <a:pt x="1932634" y="0"/>
                </a:lnTo>
                <a:lnTo>
                  <a:pt x="1932634" y="1932635"/>
                </a:lnTo>
                <a:lnTo>
                  <a:pt x="0" y="19326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22866" y="7348347"/>
            <a:ext cx="1054368" cy="742012"/>
          </a:xfrm>
          <a:custGeom>
            <a:avLst/>
            <a:gdLst/>
            <a:ahLst/>
            <a:cxnLst/>
            <a:rect r="r" b="b" t="t" l="l"/>
            <a:pathLst>
              <a:path h="742012" w="1054368">
                <a:moveTo>
                  <a:pt x="0" y="0"/>
                </a:moveTo>
                <a:lnTo>
                  <a:pt x="1054368" y="0"/>
                </a:lnTo>
                <a:lnTo>
                  <a:pt x="1054368" y="742012"/>
                </a:lnTo>
                <a:lnTo>
                  <a:pt x="0" y="7420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656438" y="4647988"/>
            <a:ext cx="1459418" cy="1459418"/>
          </a:xfrm>
          <a:custGeom>
            <a:avLst/>
            <a:gdLst/>
            <a:ahLst/>
            <a:cxnLst/>
            <a:rect r="r" b="b" t="t" l="l"/>
            <a:pathLst>
              <a:path h="1459418" w="1459418">
                <a:moveTo>
                  <a:pt x="0" y="0"/>
                </a:moveTo>
                <a:lnTo>
                  <a:pt x="1459418" y="0"/>
                </a:lnTo>
                <a:lnTo>
                  <a:pt x="1459418" y="1459418"/>
                </a:lnTo>
                <a:lnTo>
                  <a:pt x="0" y="14594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62481" y="6753035"/>
            <a:ext cx="4532526" cy="288657"/>
          </a:xfrm>
          <a:custGeom>
            <a:avLst/>
            <a:gdLst/>
            <a:ahLst/>
            <a:cxnLst/>
            <a:rect r="r" b="b" t="t" l="l"/>
            <a:pathLst>
              <a:path h="288657" w="4532526">
                <a:moveTo>
                  <a:pt x="0" y="0"/>
                </a:moveTo>
                <a:lnTo>
                  <a:pt x="4532526" y="0"/>
                </a:lnTo>
                <a:lnTo>
                  <a:pt x="4532526" y="288657"/>
                </a:lnTo>
                <a:lnTo>
                  <a:pt x="0" y="2886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09733" y="5377697"/>
            <a:ext cx="3224781" cy="2997548"/>
          </a:xfrm>
          <a:custGeom>
            <a:avLst/>
            <a:gdLst/>
            <a:ahLst/>
            <a:cxnLst/>
            <a:rect r="r" b="b" t="t" l="l"/>
            <a:pathLst>
              <a:path h="2997548" w="3224781">
                <a:moveTo>
                  <a:pt x="0" y="0"/>
                </a:moveTo>
                <a:lnTo>
                  <a:pt x="3224781" y="0"/>
                </a:lnTo>
                <a:lnTo>
                  <a:pt x="3224781" y="2997548"/>
                </a:lnTo>
                <a:lnTo>
                  <a:pt x="0" y="2997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941771" y="7348347"/>
            <a:ext cx="4573946" cy="851897"/>
          </a:xfrm>
          <a:custGeom>
            <a:avLst/>
            <a:gdLst/>
            <a:ahLst/>
            <a:cxnLst/>
            <a:rect r="r" b="b" t="t" l="l"/>
            <a:pathLst>
              <a:path h="851897" w="4573946">
                <a:moveTo>
                  <a:pt x="0" y="0"/>
                </a:moveTo>
                <a:lnTo>
                  <a:pt x="4573946" y="0"/>
                </a:lnTo>
                <a:lnTo>
                  <a:pt x="4573946" y="851897"/>
                </a:lnTo>
                <a:lnTo>
                  <a:pt x="0" y="8518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87647" y="1082727"/>
            <a:ext cx="2566166" cy="2566166"/>
          </a:xfrm>
          <a:custGeom>
            <a:avLst/>
            <a:gdLst/>
            <a:ahLst/>
            <a:cxnLst/>
            <a:rect r="r" b="b" t="t" l="l"/>
            <a:pathLst>
              <a:path h="2566166" w="2566166">
                <a:moveTo>
                  <a:pt x="0" y="0"/>
                </a:moveTo>
                <a:lnTo>
                  <a:pt x="2566166" y="0"/>
                </a:lnTo>
                <a:lnTo>
                  <a:pt x="2566166" y="2566166"/>
                </a:lnTo>
                <a:lnTo>
                  <a:pt x="0" y="2566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38178" y="5979745"/>
            <a:ext cx="11301259" cy="2839441"/>
          </a:xfrm>
          <a:custGeom>
            <a:avLst/>
            <a:gdLst/>
            <a:ahLst/>
            <a:cxnLst/>
            <a:rect r="r" b="b" t="t" l="l"/>
            <a:pathLst>
              <a:path h="2839441" w="11301259">
                <a:moveTo>
                  <a:pt x="0" y="0"/>
                </a:moveTo>
                <a:lnTo>
                  <a:pt x="11301259" y="0"/>
                </a:lnTo>
                <a:lnTo>
                  <a:pt x="11301259" y="2839441"/>
                </a:lnTo>
                <a:lnTo>
                  <a:pt x="0" y="2839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59741" y="5798770"/>
            <a:ext cx="1186234" cy="834812"/>
          </a:xfrm>
          <a:custGeom>
            <a:avLst/>
            <a:gdLst/>
            <a:ahLst/>
            <a:cxnLst/>
            <a:rect r="r" b="b" t="t" l="l"/>
            <a:pathLst>
              <a:path h="834812" w="1186234">
                <a:moveTo>
                  <a:pt x="0" y="0"/>
                </a:moveTo>
                <a:lnTo>
                  <a:pt x="1186234" y="0"/>
                </a:lnTo>
                <a:lnTo>
                  <a:pt x="1186234" y="834812"/>
                </a:lnTo>
                <a:lnTo>
                  <a:pt x="0" y="8348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759831"/>
            <a:ext cx="993552" cy="1490327"/>
          </a:xfrm>
          <a:custGeom>
            <a:avLst/>
            <a:gdLst/>
            <a:ahLst/>
            <a:cxnLst/>
            <a:rect r="r" b="b" t="t" l="l"/>
            <a:pathLst>
              <a:path h="1490327" w="993552">
                <a:moveTo>
                  <a:pt x="0" y="0"/>
                </a:moveTo>
                <a:lnTo>
                  <a:pt x="993552" y="0"/>
                </a:lnTo>
                <a:lnTo>
                  <a:pt x="993552" y="1490328"/>
                </a:lnTo>
                <a:lnTo>
                  <a:pt x="0" y="14903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77658" y="5621855"/>
            <a:ext cx="1234178" cy="1315500"/>
          </a:xfrm>
          <a:custGeom>
            <a:avLst/>
            <a:gdLst/>
            <a:ahLst/>
            <a:cxnLst/>
            <a:rect r="r" b="b" t="t" l="l"/>
            <a:pathLst>
              <a:path h="1315500" w="1234178">
                <a:moveTo>
                  <a:pt x="0" y="0"/>
                </a:moveTo>
                <a:lnTo>
                  <a:pt x="1234178" y="0"/>
                </a:lnTo>
                <a:lnTo>
                  <a:pt x="1234178" y="1315500"/>
                </a:lnTo>
                <a:lnTo>
                  <a:pt x="0" y="1315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21661" y="5618237"/>
            <a:ext cx="1315500" cy="1315500"/>
          </a:xfrm>
          <a:custGeom>
            <a:avLst/>
            <a:gdLst/>
            <a:ahLst/>
            <a:cxnLst/>
            <a:rect r="r" b="b" t="t" l="l"/>
            <a:pathLst>
              <a:path h="1315500" w="1315500">
                <a:moveTo>
                  <a:pt x="0" y="0"/>
                </a:moveTo>
                <a:lnTo>
                  <a:pt x="1315500" y="0"/>
                </a:lnTo>
                <a:lnTo>
                  <a:pt x="1315500" y="1315500"/>
                </a:lnTo>
                <a:lnTo>
                  <a:pt x="0" y="1315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0000" t="0" r="-5000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45975" y="5434315"/>
            <a:ext cx="1683344" cy="1683344"/>
          </a:xfrm>
          <a:custGeom>
            <a:avLst/>
            <a:gdLst/>
            <a:ahLst/>
            <a:cxnLst/>
            <a:rect r="r" b="b" t="t" l="l"/>
            <a:pathLst>
              <a:path h="1683344" w="1683344">
                <a:moveTo>
                  <a:pt x="0" y="0"/>
                </a:moveTo>
                <a:lnTo>
                  <a:pt x="1683344" y="0"/>
                </a:lnTo>
                <a:lnTo>
                  <a:pt x="1683344" y="1683344"/>
                </a:lnTo>
                <a:lnTo>
                  <a:pt x="0" y="16833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10048" y="6771336"/>
            <a:ext cx="1256260" cy="1256260"/>
          </a:xfrm>
          <a:custGeom>
            <a:avLst/>
            <a:gdLst/>
            <a:ahLst/>
            <a:cxnLst/>
            <a:rect r="r" b="b" t="t" l="l"/>
            <a:pathLst>
              <a:path h="1256260" w="1256260">
                <a:moveTo>
                  <a:pt x="0" y="0"/>
                </a:moveTo>
                <a:lnTo>
                  <a:pt x="1256260" y="0"/>
                </a:lnTo>
                <a:lnTo>
                  <a:pt x="1256260" y="1256260"/>
                </a:lnTo>
                <a:lnTo>
                  <a:pt x="0" y="1256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35285" y="3398322"/>
            <a:ext cx="1794452" cy="1671083"/>
          </a:xfrm>
          <a:custGeom>
            <a:avLst/>
            <a:gdLst/>
            <a:ahLst/>
            <a:cxnLst/>
            <a:rect r="r" b="b" t="t" l="l"/>
            <a:pathLst>
              <a:path h="1671083" w="1794452">
                <a:moveTo>
                  <a:pt x="0" y="0"/>
                </a:moveTo>
                <a:lnTo>
                  <a:pt x="1794452" y="0"/>
                </a:lnTo>
                <a:lnTo>
                  <a:pt x="1794452" y="1671083"/>
                </a:lnTo>
                <a:lnTo>
                  <a:pt x="0" y="167108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10701" y="3093025"/>
            <a:ext cx="3098081" cy="1214934"/>
          </a:xfrm>
          <a:custGeom>
            <a:avLst/>
            <a:gdLst/>
            <a:ahLst/>
            <a:cxnLst/>
            <a:rect r="r" b="b" t="t" l="l"/>
            <a:pathLst>
              <a:path h="1214934" w="3098081">
                <a:moveTo>
                  <a:pt x="0" y="0"/>
                </a:moveTo>
                <a:lnTo>
                  <a:pt x="3098080" y="0"/>
                </a:lnTo>
                <a:lnTo>
                  <a:pt x="3098080" y="1214933"/>
                </a:lnTo>
                <a:lnTo>
                  <a:pt x="0" y="12149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8765" y="2763390"/>
            <a:ext cx="4292161" cy="2670925"/>
          </a:xfrm>
          <a:custGeom>
            <a:avLst/>
            <a:gdLst/>
            <a:ahLst/>
            <a:cxnLst/>
            <a:rect r="r" b="b" t="t" l="l"/>
            <a:pathLst>
              <a:path h="2670925" w="4292161">
                <a:moveTo>
                  <a:pt x="0" y="0"/>
                </a:moveTo>
                <a:lnTo>
                  <a:pt x="4292161" y="0"/>
                </a:lnTo>
                <a:lnTo>
                  <a:pt x="4292161" y="2670925"/>
                </a:lnTo>
                <a:lnTo>
                  <a:pt x="0" y="26709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7709" t="0" r="-33557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92576" y="4233863"/>
            <a:ext cx="4128208" cy="1217821"/>
          </a:xfrm>
          <a:custGeom>
            <a:avLst/>
            <a:gdLst/>
            <a:ahLst/>
            <a:cxnLst/>
            <a:rect r="r" b="b" t="t" l="l"/>
            <a:pathLst>
              <a:path h="1217821" w="4128208">
                <a:moveTo>
                  <a:pt x="0" y="0"/>
                </a:moveTo>
                <a:lnTo>
                  <a:pt x="4128208" y="0"/>
                </a:lnTo>
                <a:lnTo>
                  <a:pt x="4128208" y="1217822"/>
                </a:lnTo>
                <a:lnTo>
                  <a:pt x="0" y="12178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91196" y="5979745"/>
            <a:ext cx="1611265" cy="982478"/>
          </a:xfrm>
          <a:custGeom>
            <a:avLst/>
            <a:gdLst/>
            <a:ahLst/>
            <a:cxnLst/>
            <a:rect r="r" b="b" t="t" l="l"/>
            <a:pathLst>
              <a:path h="982478" w="1611265">
                <a:moveTo>
                  <a:pt x="0" y="0"/>
                </a:moveTo>
                <a:lnTo>
                  <a:pt x="1611265" y="0"/>
                </a:lnTo>
                <a:lnTo>
                  <a:pt x="1611265" y="982478"/>
                </a:lnTo>
                <a:lnTo>
                  <a:pt x="0" y="98247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88100" y="5621855"/>
            <a:ext cx="1421948" cy="1421948"/>
          </a:xfrm>
          <a:custGeom>
            <a:avLst/>
            <a:gdLst/>
            <a:ahLst/>
            <a:cxnLst/>
            <a:rect r="r" b="b" t="t" l="l"/>
            <a:pathLst>
              <a:path h="1421948" w="1421948">
                <a:moveTo>
                  <a:pt x="0" y="0"/>
                </a:moveTo>
                <a:lnTo>
                  <a:pt x="1421948" y="0"/>
                </a:lnTo>
                <a:lnTo>
                  <a:pt x="1421948" y="1421948"/>
                </a:lnTo>
                <a:lnTo>
                  <a:pt x="0" y="142194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11788" y="5798770"/>
            <a:ext cx="1442025" cy="1442025"/>
          </a:xfrm>
          <a:custGeom>
            <a:avLst/>
            <a:gdLst/>
            <a:ahLst/>
            <a:cxnLst/>
            <a:rect r="r" b="b" t="t" l="l"/>
            <a:pathLst>
              <a:path h="1442025" w="1442025">
                <a:moveTo>
                  <a:pt x="0" y="0"/>
                </a:moveTo>
                <a:lnTo>
                  <a:pt x="1442025" y="0"/>
                </a:lnTo>
                <a:lnTo>
                  <a:pt x="1442025" y="1442025"/>
                </a:lnTo>
                <a:lnTo>
                  <a:pt x="0" y="144202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87647" y="1082727"/>
            <a:ext cx="2566166" cy="2566166"/>
          </a:xfrm>
          <a:custGeom>
            <a:avLst/>
            <a:gdLst/>
            <a:ahLst/>
            <a:cxnLst/>
            <a:rect r="r" b="b" t="t" l="l"/>
            <a:pathLst>
              <a:path h="2566166" w="2566166">
                <a:moveTo>
                  <a:pt x="0" y="0"/>
                </a:moveTo>
                <a:lnTo>
                  <a:pt x="2566166" y="0"/>
                </a:lnTo>
                <a:lnTo>
                  <a:pt x="2566166" y="2566166"/>
                </a:lnTo>
                <a:lnTo>
                  <a:pt x="0" y="2566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7295" y="3026092"/>
            <a:ext cx="7290691" cy="3189677"/>
          </a:xfrm>
          <a:custGeom>
            <a:avLst/>
            <a:gdLst/>
            <a:ahLst/>
            <a:cxnLst/>
            <a:rect r="r" b="b" t="t" l="l"/>
            <a:pathLst>
              <a:path h="3189677" w="7290691">
                <a:moveTo>
                  <a:pt x="0" y="0"/>
                </a:moveTo>
                <a:lnTo>
                  <a:pt x="7290692" y="0"/>
                </a:lnTo>
                <a:lnTo>
                  <a:pt x="7290692" y="3189677"/>
                </a:lnTo>
                <a:lnTo>
                  <a:pt x="0" y="318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28937" y="5486700"/>
            <a:ext cx="7315063" cy="1792190"/>
          </a:xfrm>
          <a:custGeom>
            <a:avLst/>
            <a:gdLst/>
            <a:ahLst/>
            <a:cxnLst/>
            <a:rect r="r" b="b" t="t" l="l"/>
            <a:pathLst>
              <a:path h="1792190" w="7315063">
                <a:moveTo>
                  <a:pt x="0" y="0"/>
                </a:moveTo>
                <a:lnTo>
                  <a:pt x="7315063" y="0"/>
                </a:lnTo>
                <a:lnTo>
                  <a:pt x="7315063" y="1792191"/>
                </a:lnTo>
                <a:lnTo>
                  <a:pt x="0" y="1792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92998" y="7367192"/>
            <a:ext cx="3098081" cy="1214934"/>
          </a:xfrm>
          <a:custGeom>
            <a:avLst/>
            <a:gdLst/>
            <a:ahLst/>
            <a:cxnLst/>
            <a:rect r="r" b="b" t="t" l="l"/>
            <a:pathLst>
              <a:path h="1214934" w="3098081">
                <a:moveTo>
                  <a:pt x="0" y="0"/>
                </a:moveTo>
                <a:lnTo>
                  <a:pt x="3098081" y="0"/>
                </a:lnTo>
                <a:lnTo>
                  <a:pt x="3098081" y="1214933"/>
                </a:lnTo>
                <a:lnTo>
                  <a:pt x="0" y="1214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7295" y="7016894"/>
            <a:ext cx="2786877" cy="1734217"/>
          </a:xfrm>
          <a:custGeom>
            <a:avLst/>
            <a:gdLst/>
            <a:ahLst/>
            <a:cxnLst/>
            <a:rect r="r" b="b" t="t" l="l"/>
            <a:pathLst>
              <a:path h="1734217" w="2786877">
                <a:moveTo>
                  <a:pt x="0" y="0"/>
                </a:moveTo>
                <a:lnTo>
                  <a:pt x="2786877" y="0"/>
                </a:lnTo>
                <a:lnTo>
                  <a:pt x="2786877" y="1734217"/>
                </a:lnTo>
                <a:lnTo>
                  <a:pt x="0" y="1734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709" t="0" r="-3355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5621973"/>
            <a:ext cx="7509813" cy="3313835"/>
          </a:xfrm>
          <a:custGeom>
            <a:avLst/>
            <a:gdLst/>
            <a:ahLst/>
            <a:cxnLst/>
            <a:rect r="r" b="b" t="t" l="l"/>
            <a:pathLst>
              <a:path h="3313835" w="7509813">
                <a:moveTo>
                  <a:pt x="0" y="0"/>
                </a:moveTo>
                <a:lnTo>
                  <a:pt x="7509813" y="0"/>
                </a:lnTo>
                <a:lnTo>
                  <a:pt x="7509813" y="3313835"/>
                </a:lnTo>
                <a:lnTo>
                  <a:pt x="0" y="3313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895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93472" y="3140281"/>
            <a:ext cx="6720237" cy="3242514"/>
          </a:xfrm>
          <a:custGeom>
            <a:avLst/>
            <a:gdLst/>
            <a:ahLst/>
            <a:cxnLst/>
            <a:rect r="r" b="b" t="t" l="l"/>
            <a:pathLst>
              <a:path h="3242514" w="6720237">
                <a:moveTo>
                  <a:pt x="0" y="0"/>
                </a:moveTo>
                <a:lnTo>
                  <a:pt x="6720237" y="0"/>
                </a:lnTo>
                <a:lnTo>
                  <a:pt x="6720237" y="3242514"/>
                </a:lnTo>
                <a:lnTo>
                  <a:pt x="0" y="3242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29845" y="3140281"/>
            <a:ext cx="4128208" cy="1217821"/>
          </a:xfrm>
          <a:custGeom>
            <a:avLst/>
            <a:gdLst/>
            <a:ahLst/>
            <a:cxnLst/>
            <a:rect r="r" b="b" t="t" l="l"/>
            <a:pathLst>
              <a:path h="1217821" w="4128208">
                <a:moveTo>
                  <a:pt x="0" y="0"/>
                </a:moveTo>
                <a:lnTo>
                  <a:pt x="4128208" y="0"/>
                </a:lnTo>
                <a:lnTo>
                  <a:pt x="4128208" y="1217821"/>
                </a:lnTo>
                <a:lnTo>
                  <a:pt x="0" y="12178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48097" y="7229495"/>
            <a:ext cx="993552" cy="1490327"/>
          </a:xfrm>
          <a:custGeom>
            <a:avLst/>
            <a:gdLst/>
            <a:ahLst/>
            <a:cxnLst/>
            <a:rect r="r" b="b" t="t" l="l"/>
            <a:pathLst>
              <a:path h="1490327" w="993552">
                <a:moveTo>
                  <a:pt x="0" y="0"/>
                </a:moveTo>
                <a:lnTo>
                  <a:pt x="993552" y="0"/>
                </a:lnTo>
                <a:lnTo>
                  <a:pt x="993552" y="1490327"/>
                </a:lnTo>
                <a:lnTo>
                  <a:pt x="0" y="14903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42192">
            <a:off x="14703904" y="1719794"/>
            <a:ext cx="1617058" cy="1653127"/>
          </a:xfrm>
          <a:custGeom>
            <a:avLst/>
            <a:gdLst/>
            <a:ahLst/>
            <a:cxnLst/>
            <a:rect r="r" b="b" t="t" l="l"/>
            <a:pathLst>
              <a:path h="1653127" w="1617058">
                <a:moveTo>
                  <a:pt x="0" y="0"/>
                </a:moveTo>
                <a:lnTo>
                  <a:pt x="1617058" y="0"/>
                </a:lnTo>
                <a:lnTo>
                  <a:pt x="1617058" y="1653126"/>
                </a:lnTo>
                <a:lnTo>
                  <a:pt x="0" y="1653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85647" y="5266828"/>
            <a:ext cx="2415630" cy="2415630"/>
          </a:xfrm>
          <a:custGeom>
            <a:avLst/>
            <a:gdLst/>
            <a:ahLst/>
            <a:cxnLst/>
            <a:rect r="r" b="b" t="t" l="l"/>
            <a:pathLst>
              <a:path h="2415630" w="2415630">
                <a:moveTo>
                  <a:pt x="0" y="0"/>
                </a:moveTo>
                <a:lnTo>
                  <a:pt x="2415631" y="0"/>
                </a:lnTo>
                <a:lnTo>
                  <a:pt x="2415631" y="2415630"/>
                </a:lnTo>
                <a:lnTo>
                  <a:pt x="0" y="2415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000" t="0" r="-5000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54314">
            <a:off x="2575038" y="5390261"/>
            <a:ext cx="1385921" cy="848877"/>
          </a:xfrm>
          <a:custGeom>
            <a:avLst/>
            <a:gdLst/>
            <a:ahLst/>
            <a:cxnLst/>
            <a:rect r="r" b="b" t="t" l="l"/>
            <a:pathLst>
              <a:path h="848877" w="1385921">
                <a:moveTo>
                  <a:pt x="0" y="0"/>
                </a:moveTo>
                <a:lnTo>
                  <a:pt x="1385921" y="0"/>
                </a:lnTo>
                <a:lnTo>
                  <a:pt x="1385921" y="848877"/>
                </a:lnTo>
                <a:lnTo>
                  <a:pt x="0" y="848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89330" y="2892065"/>
            <a:ext cx="3391787" cy="3391787"/>
          </a:xfrm>
          <a:custGeom>
            <a:avLst/>
            <a:gdLst/>
            <a:ahLst/>
            <a:cxnLst/>
            <a:rect r="r" b="b" t="t" l="l"/>
            <a:pathLst>
              <a:path h="3391787" w="3391787">
                <a:moveTo>
                  <a:pt x="0" y="0"/>
                </a:moveTo>
                <a:lnTo>
                  <a:pt x="3391788" y="0"/>
                </a:lnTo>
                <a:lnTo>
                  <a:pt x="3391788" y="3391788"/>
                </a:lnTo>
                <a:lnTo>
                  <a:pt x="0" y="33917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80940">
            <a:off x="14930129" y="4218456"/>
            <a:ext cx="1134305" cy="1134305"/>
          </a:xfrm>
          <a:custGeom>
            <a:avLst/>
            <a:gdLst/>
            <a:ahLst/>
            <a:cxnLst/>
            <a:rect r="r" b="b" t="t" l="l"/>
            <a:pathLst>
              <a:path h="1134305" w="1134305">
                <a:moveTo>
                  <a:pt x="0" y="0"/>
                </a:moveTo>
                <a:lnTo>
                  <a:pt x="1134305" y="0"/>
                </a:lnTo>
                <a:lnTo>
                  <a:pt x="1134305" y="1134305"/>
                </a:lnTo>
                <a:lnTo>
                  <a:pt x="0" y="1134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163952">
            <a:off x="6859100" y="5260163"/>
            <a:ext cx="847298" cy="847298"/>
          </a:xfrm>
          <a:custGeom>
            <a:avLst/>
            <a:gdLst/>
            <a:ahLst/>
            <a:cxnLst/>
            <a:rect r="r" b="b" t="t" l="l"/>
            <a:pathLst>
              <a:path h="847298" w="847298">
                <a:moveTo>
                  <a:pt x="0" y="0"/>
                </a:moveTo>
                <a:lnTo>
                  <a:pt x="847298" y="0"/>
                </a:lnTo>
                <a:lnTo>
                  <a:pt x="847298" y="847298"/>
                </a:lnTo>
                <a:lnTo>
                  <a:pt x="0" y="847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33942">
            <a:off x="2952298" y="6788820"/>
            <a:ext cx="1573573" cy="1573573"/>
          </a:xfrm>
          <a:custGeom>
            <a:avLst/>
            <a:gdLst/>
            <a:ahLst/>
            <a:cxnLst/>
            <a:rect r="r" b="b" t="t" l="l"/>
            <a:pathLst>
              <a:path h="1573573" w="1573573">
                <a:moveTo>
                  <a:pt x="0" y="0"/>
                </a:moveTo>
                <a:lnTo>
                  <a:pt x="1573573" y="0"/>
                </a:lnTo>
                <a:lnTo>
                  <a:pt x="1573573" y="1573573"/>
                </a:lnTo>
                <a:lnTo>
                  <a:pt x="0" y="1573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23247">
            <a:off x="6113111" y="6552094"/>
            <a:ext cx="1520426" cy="1520426"/>
          </a:xfrm>
          <a:custGeom>
            <a:avLst/>
            <a:gdLst/>
            <a:ahLst/>
            <a:cxnLst/>
            <a:rect r="r" b="b" t="t" l="l"/>
            <a:pathLst>
              <a:path h="1520426" w="1520426">
                <a:moveTo>
                  <a:pt x="0" y="0"/>
                </a:moveTo>
                <a:lnTo>
                  <a:pt x="1520426" y="0"/>
                </a:lnTo>
                <a:lnTo>
                  <a:pt x="1520426" y="1520426"/>
                </a:lnTo>
                <a:lnTo>
                  <a:pt x="0" y="15204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>
            <a:off x="9144000" y="3258423"/>
            <a:ext cx="0" cy="54474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-367867">
            <a:off x="10036642" y="3506245"/>
            <a:ext cx="1504412" cy="1466334"/>
          </a:xfrm>
          <a:custGeom>
            <a:avLst/>
            <a:gdLst/>
            <a:ahLst/>
            <a:cxnLst/>
            <a:rect r="r" b="b" t="t" l="l"/>
            <a:pathLst>
              <a:path h="1466334" w="1504412">
                <a:moveTo>
                  <a:pt x="0" y="0"/>
                </a:moveTo>
                <a:lnTo>
                  <a:pt x="1504412" y="0"/>
                </a:lnTo>
                <a:lnTo>
                  <a:pt x="1504412" y="1466334"/>
                </a:lnTo>
                <a:lnTo>
                  <a:pt x="0" y="1466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28223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89670">
            <a:off x="7734783" y="3319524"/>
            <a:ext cx="1154703" cy="1309457"/>
          </a:xfrm>
          <a:custGeom>
            <a:avLst/>
            <a:gdLst/>
            <a:ahLst/>
            <a:cxnLst/>
            <a:rect r="r" b="b" t="t" l="l"/>
            <a:pathLst>
              <a:path h="1309457" w="1154703">
                <a:moveTo>
                  <a:pt x="0" y="0"/>
                </a:moveTo>
                <a:lnTo>
                  <a:pt x="1154703" y="0"/>
                </a:lnTo>
                <a:lnTo>
                  <a:pt x="1154703" y="1309457"/>
                </a:lnTo>
                <a:lnTo>
                  <a:pt x="0" y="13094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26557">
            <a:off x="14699170" y="6371705"/>
            <a:ext cx="1870530" cy="1431806"/>
          </a:xfrm>
          <a:custGeom>
            <a:avLst/>
            <a:gdLst/>
            <a:ahLst/>
            <a:cxnLst/>
            <a:rect r="r" b="b" t="t" l="l"/>
            <a:pathLst>
              <a:path h="1431806" w="1870530">
                <a:moveTo>
                  <a:pt x="0" y="0"/>
                </a:moveTo>
                <a:lnTo>
                  <a:pt x="1870530" y="0"/>
                </a:lnTo>
                <a:lnTo>
                  <a:pt x="1870530" y="1431806"/>
                </a:lnTo>
                <a:lnTo>
                  <a:pt x="0" y="14318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397567">
            <a:off x="10406347" y="5200627"/>
            <a:ext cx="1310131" cy="1310131"/>
          </a:xfrm>
          <a:custGeom>
            <a:avLst/>
            <a:gdLst/>
            <a:ahLst/>
            <a:cxnLst/>
            <a:rect r="r" b="b" t="t" l="l"/>
            <a:pathLst>
              <a:path h="1310131" w="1310131">
                <a:moveTo>
                  <a:pt x="0" y="0"/>
                </a:moveTo>
                <a:lnTo>
                  <a:pt x="1310131" y="0"/>
                </a:lnTo>
                <a:lnTo>
                  <a:pt x="1310131" y="1310131"/>
                </a:lnTo>
                <a:lnTo>
                  <a:pt x="0" y="131013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467975" y="7150280"/>
            <a:ext cx="5147090" cy="115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3900" strike="noStrike" u="none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Desarrollo en entorno cliente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27593" y="2131067"/>
            <a:ext cx="1463281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5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Conocimientos Adquiridos (DAW)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07254" y="3430100"/>
            <a:ext cx="5147090" cy="115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3900" strike="noStrike" u="none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Desarrollo en entorno servidor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11995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42192">
            <a:off x="14548711" y="1703088"/>
            <a:ext cx="1617058" cy="1653127"/>
          </a:xfrm>
          <a:custGeom>
            <a:avLst/>
            <a:gdLst/>
            <a:ahLst/>
            <a:cxnLst/>
            <a:rect r="r" b="b" t="t" l="l"/>
            <a:pathLst>
              <a:path h="1653127" w="1617058">
                <a:moveTo>
                  <a:pt x="0" y="0"/>
                </a:moveTo>
                <a:lnTo>
                  <a:pt x="1617059" y="0"/>
                </a:lnTo>
                <a:lnTo>
                  <a:pt x="1617059" y="1653127"/>
                </a:lnTo>
                <a:lnTo>
                  <a:pt x="0" y="165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2445">
            <a:off x="10312268" y="3117818"/>
            <a:ext cx="1538337" cy="2307506"/>
          </a:xfrm>
          <a:custGeom>
            <a:avLst/>
            <a:gdLst/>
            <a:ahLst/>
            <a:cxnLst/>
            <a:rect r="r" b="b" t="t" l="l"/>
            <a:pathLst>
              <a:path h="2307506" w="1538337">
                <a:moveTo>
                  <a:pt x="0" y="0"/>
                </a:moveTo>
                <a:lnTo>
                  <a:pt x="1538338" y="0"/>
                </a:lnTo>
                <a:lnTo>
                  <a:pt x="1538338" y="2307506"/>
                </a:lnTo>
                <a:lnTo>
                  <a:pt x="0" y="230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15714">
            <a:off x="1615269" y="6420315"/>
            <a:ext cx="3902007" cy="1592812"/>
          </a:xfrm>
          <a:custGeom>
            <a:avLst/>
            <a:gdLst/>
            <a:ahLst/>
            <a:cxnLst/>
            <a:rect r="r" b="b" t="t" l="l"/>
            <a:pathLst>
              <a:path h="1592812" w="3902007">
                <a:moveTo>
                  <a:pt x="0" y="0"/>
                </a:moveTo>
                <a:lnTo>
                  <a:pt x="3902007" y="0"/>
                </a:lnTo>
                <a:lnTo>
                  <a:pt x="3902007" y="1592812"/>
                </a:lnTo>
                <a:lnTo>
                  <a:pt x="0" y="1592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9537">
            <a:off x="7818900" y="6247087"/>
            <a:ext cx="1735280" cy="1735280"/>
          </a:xfrm>
          <a:custGeom>
            <a:avLst/>
            <a:gdLst/>
            <a:ahLst/>
            <a:cxnLst/>
            <a:rect r="r" b="b" t="t" l="l"/>
            <a:pathLst>
              <a:path h="1735280" w="1735280">
                <a:moveTo>
                  <a:pt x="0" y="0"/>
                </a:moveTo>
                <a:lnTo>
                  <a:pt x="1735279" y="0"/>
                </a:lnTo>
                <a:lnTo>
                  <a:pt x="1735279" y="1735280"/>
                </a:lnTo>
                <a:lnTo>
                  <a:pt x="0" y="1735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9333">
            <a:off x="12507956" y="3367320"/>
            <a:ext cx="1621400" cy="998782"/>
          </a:xfrm>
          <a:custGeom>
            <a:avLst/>
            <a:gdLst/>
            <a:ahLst/>
            <a:cxnLst/>
            <a:rect r="r" b="b" t="t" l="l"/>
            <a:pathLst>
              <a:path h="998782" w="1621400">
                <a:moveTo>
                  <a:pt x="0" y="0"/>
                </a:moveTo>
                <a:lnTo>
                  <a:pt x="1621399" y="0"/>
                </a:lnTo>
                <a:lnTo>
                  <a:pt x="1621399" y="998782"/>
                </a:lnTo>
                <a:lnTo>
                  <a:pt x="0" y="998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81114">
            <a:off x="1761990" y="3716660"/>
            <a:ext cx="1714693" cy="1714693"/>
          </a:xfrm>
          <a:custGeom>
            <a:avLst/>
            <a:gdLst/>
            <a:ahLst/>
            <a:cxnLst/>
            <a:rect r="r" b="b" t="t" l="l"/>
            <a:pathLst>
              <a:path h="1714693" w="1714693">
                <a:moveTo>
                  <a:pt x="0" y="0"/>
                </a:moveTo>
                <a:lnTo>
                  <a:pt x="1714693" y="0"/>
                </a:lnTo>
                <a:lnTo>
                  <a:pt x="1714693" y="1714693"/>
                </a:lnTo>
                <a:lnTo>
                  <a:pt x="0" y="17146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365259">
            <a:off x="14534535" y="6227462"/>
            <a:ext cx="1557200" cy="2212718"/>
          </a:xfrm>
          <a:custGeom>
            <a:avLst/>
            <a:gdLst/>
            <a:ahLst/>
            <a:cxnLst/>
            <a:rect r="r" b="b" t="t" l="l"/>
            <a:pathLst>
              <a:path h="2212718" w="1557200">
                <a:moveTo>
                  <a:pt x="0" y="0"/>
                </a:moveTo>
                <a:lnTo>
                  <a:pt x="1557200" y="0"/>
                </a:lnTo>
                <a:lnTo>
                  <a:pt x="1557200" y="2212717"/>
                </a:lnTo>
                <a:lnTo>
                  <a:pt x="0" y="22127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672401" y="5888249"/>
            <a:ext cx="1463281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-584109">
            <a:off x="8127192" y="3707954"/>
            <a:ext cx="1732104" cy="1732104"/>
          </a:xfrm>
          <a:custGeom>
            <a:avLst/>
            <a:gdLst/>
            <a:ahLst/>
            <a:cxnLst/>
            <a:rect r="r" b="b" t="t" l="l"/>
            <a:pathLst>
              <a:path h="1732104" w="1732104">
                <a:moveTo>
                  <a:pt x="0" y="0"/>
                </a:moveTo>
                <a:lnTo>
                  <a:pt x="1732104" y="0"/>
                </a:lnTo>
                <a:lnTo>
                  <a:pt x="1732104" y="1732104"/>
                </a:lnTo>
                <a:lnTo>
                  <a:pt x="0" y="17321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47255">
            <a:off x="12156626" y="4358784"/>
            <a:ext cx="1455410" cy="1091558"/>
          </a:xfrm>
          <a:custGeom>
            <a:avLst/>
            <a:gdLst/>
            <a:ahLst/>
            <a:cxnLst/>
            <a:rect r="r" b="b" t="t" l="l"/>
            <a:pathLst>
              <a:path h="1091558" w="1455410">
                <a:moveTo>
                  <a:pt x="0" y="0"/>
                </a:moveTo>
                <a:lnTo>
                  <a:pt x="1455410" y="0"/>
                </a:lnTo>
                <a:lnTo>
                  <a:pt x="1455410" y="1091557"/>
                </a:lnTo>
                <a:lnTo>
                  <a:pt x="0" y="10915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829084" y="6884306"/>
            <a:ext cx="2924523" cy="2058133"/>
          </a:xfrm>
          <a:custGeom>
            <a:avLst/>
            <a:gdLst/>
            <a:ahLst/>
            <a:cxnLst/>
            <a:rect r="r" b="b" t="t" l="l"/>
            <a:pathLst>
              <a:path h="2058133" w="2924523">
                <a:moveTo>
                  <a:pt x="0" y="0"/>
                </a:moveTo>
                <a:lnTo>
                  <a:pt x="2924523" y="0"/>
                </a:lnTo>
                <a:lnTo>
                  <a:pt x="2924523" y="2058133"/>
                </a:lnTo>
                <a:lnTo>
                  <a:pt x="0" y="20581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72401" y="2114362"/>
            <a:ext cx="1463281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5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Conocimientos Adquiridos (DAW)</a:t>
            </a:r>
          </a:p>
        </p:txBody>
      </p:sp>
      <p:sp>
        <p:nvSpPr>
          <p:cNvPr name="TextBox 18" id="18"/>
          <p:cNvSpPr txBox="true"/>
          <p:nvPr/>
        </p:nvSpPr>
        <p:spPr>
          <a:xfrm rot="-212338">
            <a:off x="3279021" y="3892956"/>
            <a:ext cx="4434116" cy="14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7"/>
              </a:lnSpc>
              <a:spcBef>
                <a:spcPct val="0"/>
              </a:spcBef>
            </a:pPr>
            <a:r>
              <a:rPr lang="en-US" sz="4878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Diseño de Interfaces</a:t>
            </a:r>
          </a:p>
        </p:txBody>
      </p:sp>
      <p:sp>
        <p:nvSpPr>
          <p:cNvPr name="TextBox 19" id="19"/>
          <p:cNvSpPr txBox="true"/>
          <p:nvPr/>
        </p:nvSpPr>
        <p:spPr>
          <a:xfrm rot="159108">
            <a:off x="9547450" y="6637791"/>
            <a:ext cx="5115697" cy="115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Despliegue de Aplicaciones Web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42192">
            <a:off x="14548711" y="1703088"/>
            <a:ext cx="1617058" cy="1653127"/>
          </a:xfrm>
          <a:custGeom>
            <a:avLst/>
            <a:gdLst/>
            <a:ahLst/>
            <a:cxnLst/>
            <a:rect r="r" b="b" t="t" l="l"/>
            <a:pathLst>
              <a:path h="1653127" w="1617058">
                <a:moveTo>
                  <a:pt x="0" y="0"/>
                </a:moveTo>
                <a:lnTo>
                  <a:pt x="1617059" y="0"/>
                </a:lnTo>
                <a:lnTo>
                  <a:pt x="1617059" y="1653127"/>
                </a:lnTo>
                <a:lnTo>
                  <a:pt x="0" y="165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68870">
            <a:off x="5503554" y="6391611"/>
            <a:ext cx="1538337" cy="2307506"/>
          </a:xfrm>
          <a:custGeom>
            <a:avLst/>
            <a:gdLst/>
            <a:ahLst/>
            <a:cxnLst/>
            <a:rect r="r" b="b" t="t" l="l"/>
            <a:pathLst>
              <a:path h="2307506" w="1538337">
                <a:moveTo>
                  <a:pt x="0" y="0"/>
                </a:moveTo>
                <a:lnTo>
                  <a:pt x="1538337" y="0"/>
                </a:lnTo>
                <a:lnTo>
                  <a:pt x="1538337" y="2307506"/>
                </a:lnTo>
                <a:lnTo>
                  <a:pt x="0" y="230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9333">
            <a:off x="7824469" y="7045973"/>
            <a:ext cx="1621400" cy="998782"/>
          </a:xfrm>
          <a:custGeom>
            <a:avLst/>
            <a:gdLst/>
            <a:ahLst/>
            <a:cxnLst/>
            <a:rect r="r" b="b" t="t" l="l"/>
            <a:pathLst>
              <a:path h="998782" w="1621400">
                <a:moveTo>
                  <a:pt x="0" y="0"/>
                </a:moveTo>
                <a:lnTo>
                  <a:pt x="1621400" y="0"/>
                </a:lnTo>
                <a:lnTo>
                  <a:pt x="1621400" y="998782"/>
                </a:lnTo>
                <a:lnTo>
                  <a:pt x="0" y="998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82535" y="3592271"/>
            <a:ext cx="1848522" cy="1970324"/>
          </a:xfrm>
          <a:custGeom>
            <a:avLst/>
            <a:gdLst/>
            <a:ahLst/>
            <a:cxnLst/>
            <a:rect r="r" b="b" t="t" l="l"/>
            <a:pathLst>
              <a:path h="1970324" w="1848522">
                <a:moveTo>
                  <a:pt x="0" y="0"/>
                </a:moveTo>
                <a:lnTo>
                  <a:pt x="1848522" y="0"/>
                </a:lnTo>
                <a:lnTo>
                  <a:pt x="1848522" y="1970324"/>
                </a:lnTo>
                <a:lnTo>
                  <a:pt x="0" y="1970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12780" y="3822612"/>
            <a:ext cx="1396487" cy="1063076"/>
          </a:xfrm>
          <a:custGeom>
            <a:avLst/>
            <a:gdLst/>
            <a:ahLst/>
            <a:cxnLst/>
            <a:rect r="r" b="b" t="t" l="l"/>
            <a:pathLst>
              <a:path h="1063076" w="1396487">
                <a:moveTo>
                  <a:pt x="0" y="0"/>
                </a:moveTo>
                <a:lnTo>
                  <a:pt x="1396487" y="0"/>
                </a:lnTo>
                <a:lnTo>
                  <a:pt x="1396487" y="1063076"/>
                </a:lnTo>
                <a:lnTo>
                  <a:pt x="0" y="1063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2836259">
            <a:off x="11402804" y="4541733"/>
            <a:ext cx="1702143" cy="1757051"/>
          </a:xfrm>
          <a:custGeom>
            <a:avLst/>
            <a:gdLst/>
            <a:ahLst/>
            <a:cxnLst/>
            <a:rect r="r" b="b" t="t" l="l"/>
            <a:pathLst>
              <a:path h="1757051" w="1702143">
                <a:moveTo>
                  <a:pt x="1702143" y="0"/>
                </a:moveTo>
                <a:lnTo>
                  <a:pt x="0" y="0"/>
                </a:lnTo>
                <a:lnTo>
                  <a:pt x="0" y="1757050"/>
                </a:lnTo>
                <a:lnTo>
                  <a:pt x="1702143" y="1757050"/>
                </a:lnTo>
                <a:lnTo>
                  <a:pt x="170214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10447" y="7022538"/>
            <a:ext cx="5147090" cy="115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Desarrollo de interfaces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2401" y="2114362"/>
            <a:ext cx="1463281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5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Conocimientos Adquiridos (DAM)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9021" y="4354150"/>
            <a:ext cx="5147090" cy="586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Acceso a datos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42192">
            <a:off x="14548711" y="1703088"/>
            <a:ext cx="1617058" cy="1653127"/>
          </a:xfrm>
          <a:custGeom>
            <a:avLst/>
            <a:gdLst/>
            <a:ahLst/>
            <a:cxnLst/>
            <a:rect r="r" b="b" t="t" l="l"/>
            <a:pathLst>
              <a:path h="1653127" w="1617058">
                <a:moveTo>
                  <a:pt x="0" y="0"/>
                </a:moveTo>
                <a:lnTo>
                  <a:pt x="1617059" y="0"/>
                </a:lnTo>
                <a:lnTo>
                  <a:pt x="1617059" y="1653127"/>
                </a:lnTo>
                <a:lnTo>
                  <a:pt x="0" y="165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04453" y="4071461"/>
            <a:ext cx="4294699" cy="1684196"/>
          </a:xfrm>
          <a:custGeom>
            <a:avLst/>
            <a:gdLst/>
            <a:ahLst/>
            <a:cxnLst/>
            <a:rect r="r" b="b" t="t" l="l"/>
            <a:pathLst>
              <a:path h="1684196" w="4294699">
                <a:moveTo>
                  <a:pt x="0" y="0"/>
                </a:moveTo>
                <a:lnTo>
                  <a:pt x="4294699" y="0"/>
                </a:lnTo>
                <a:lnTo>
                  <a:pt x="4294699" y="1684196"/>
                </a:lnTo>
                <a:lnTo>
                  <a:pt x="0" y="168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88808" y="6142880"/>
            <a:ext cx="2320723" cy="2350099"/>
          </a:xfrm>
          <a:custGeom>
            <a:avLst/>
            <a:gdLst/>
            <a:ahLst/>
            <a:cxnLst/>
            <a:rect r="r" b="b" t="t" l="l"/>
            <a:pathLst>
              <a:path h="2350099" w="2320723">
                <a:moveTo>
                  <a:pt x="0" y="0"/>
                </a:moveTo>
                <a:lnTo>
                  <a:pt x="2320722" y="0"/>
                </a:lnTo>
                <a:lnTo>
                  <a:pt x="2320722" y="2350099"/>
                </a:lnTo>
                <a:lnTo>
                  <a:pt x="0" y="2350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95104" y="6529903"/>
            <a:ext cx="1491341" cy="1576054"/>
          </a:xfrm>
          <a:custGeom>
            <a:avLst/>
            <a:gdLst/>
            <a:ahLst/>
            <a:cxnLst/>
            <a:rect r="r" b="b" t="t" l="l"/>
            <a:pathLst>
              <a:path h="1576054" w="1491341">
                <a:moveTo>
                  <a:pt x="0" y="0"/>
                </a:moveTo>
                <a:lnTo>
                  <a:pt x="1491341" y="0"/>
                </a:lnTo>
                <a:lnTo>
                  <a:pt x="1491341" y="1576054"/>
                </a:lnTo>
                <a:lnTo>
                  <a:pt x="0" y="15760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2401" y="6739000"/>
            <a:ext cx="5826751" cy="115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Programación de servicios y procesos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2401" y="2114362"/>
            <a:ext cx="1463281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5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Conocimientos Adquiridos (DAM)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82376" y="4334630"/>
            <a:ext cx="6974865" cy="115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Sistema gestión empresarial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11995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39840" y="1563701"/>
            <a:ext cx="14632813" cy="3405720"/>
            <a:chOff x="0" y="0"/>
            <a:chExt cx="19510418" cy="45409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9510418" cy="128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87"/>
                </a:lnSpc>
              </a:pPr>
              <a:r>
                <a:rPr lang="en-US" sz="6399">
                  <a:solidFill>
                    <a:srgbClr val="000000"/>
                  </a:solidFill>
                  <a:latin typeface="JA Jayagiri Sans"/>
                  <a:ea typeface="JA Jayagiri Sans"/>
                  <a:cs typeface="JA Jayagiri Sans"/>
                  <a:sym typeface="JA Jayagiri Sans"/>
                </a:rPr>
                <a:t>Sobre Viewnext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02722"/>
              <a:ext cx="19510418" cy="2838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JA Jayagiri Sans"/>
                  <a:ea typeface="JA Jayagiri Sans"/>
                  <a:cs typeface="JA Jayagiri Sans"/>
                  <a:sym typeface="JA Jayagiri Sans"/>
                </a:rPr>
                <a:t>Viewnext es una empresa de Servicios de Consultoría Tecnológica y Transformación Digital perteneciente al grupo IBM en España. 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JA Jayagiri Sans"/>
                  <a:ea typeface="JA Jayagiri Sans"/>
                  <a:cs typeface="JA Jayagiri Sans"/>
                  <a:sym typeface="JA Jayagiri Sans"/>
                </a:rPr>
                <a:t> </a:t>
              </a:r>
            </a:p>
            <a:p>
              <a:pPr algn="l">
                <a:lnSpc>
                  <a:spcPts val="3919"/>
                </a:lnSpc>
              </a:pP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59738" y="4010845"/>
            <a:ext cx="5166907" cy="2045422"/>
          </a:xfrm>
          <a:custGeom>
            <a:avLst/>
            <a:gdLst/>
            <a:ahLst/>
            <a:cxnLst/>
            <a:rect r="r" b="b" t="t" l="l"/>
            <a:pathLst>
              <a:path h="2045422" w="5166907">
                <a:moveTo>
                  <a:pt x="0" y="0"/>
                </a:moveTo>
                <a:lnTo>
                  <a:pt x="5166907" y="0"/>
                </a:lnTo>
                <a:lnTo>
                  <a:pt x="5166907" y="2045422"/>
                </a:lnTo>
                <a:lnTo>
                  <a:pt x="0" y="2045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6" r="0" b="-62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64348" y="3771722"/>
            <a:ext cx="3159303" cy="2726851"/>
          </a:xfrm>
          <a:custGeom>
            <a:avLst/>
            <a:gdLst/>
            <a:ahLst/>
            <a:cxnLst/>
            <a:rect r="r" b="b" t="t" l="l"/>
            <a:pathLst>
              <a:path h="2726851" w="3159303">
                <a:moveTo>
                  <a:pt x="0" y="0"/>
                </a:moveTo>
                <a:lnTo>
                  <a:pt x="3159304" y="0"/>
                </a:lnTo>
                <a:lnTo>
                  <a:pt x="3159304" y="2726851"/>
                </a:lnTo>
                <a:lnTo>
                  <a:pt x="0" y="272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1F6FC1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031844" y="6056267"/>
            <a:ext cx="5589325" cy="2934396"/>
          </a:xfrm>
          <a:custGeom>
            <a:avLst/>
            <a:gdLst/>
            <a:ahLst/>
            <a:cxnLst/>
            <a:rect r="r" b="b" t="t" l="l"/>
            <a:pathLst>
              <a:path h="2934396" w="5589325">
                <a:moveTo>
                  <a:pt x="0" y="0"/>
                </a:moveTo>
                <a:lnTo>
                  <a:pt x="5589325" y="0"/>
                </a:lnTo>
                <a:lnTo>
                  <a:pt x="5589325" y="2934396"/>
                </a:lnTo>
                <a:lnTo>
                  <a:pt x="0" y="2934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43502" y="6144242"/>
            <a:ext cx="7651700" cy="233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Actualmente, cuentan con: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Más de 4.700 profesionales especializados en tecnologías de la información. 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11 Centros de Innovación Tecnológica.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Más de 400 clientes en España.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31844" y="3518125"/>
            <a:ext cx="5692293" cy="233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Especialistas en innovación: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Su </a:t>
            </a: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modelo se apoya, además, en las prácticas CENIT, que consisten en la adopción de las mejores metodologías del sector.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11995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72401" y="1731657"/>
            <a:ext cx="1463281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5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Valoración Dual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85426" y="2860558"/>
            <a:ext cx="7717148" cy="5778215"/>
          </a:xfrm>
          <a:custGeom>
            <a:avLst/>
            <a:gdLst/>
            <a:ahLst/>
            <a:cxnLst/>
            <a:rect r="r" b="b" t="t" l="l"/>
            <a:pathLst>
              <a:path h="5778215" w="7717148">
                <a:moveTo>
                  <a:pt x="0" y="0"/>
                </a:moveTo>
                <a:lnTo>
                  <a:pt x="7717148" y="0"/>
                </a:lnTo>
                <a:lnTo>
                  <a:pt x="7717148" y="5778215"/>
                </a:lnTo>
                <a:lnTo>
                  <a:pt x="0" y="577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0946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63091" y="4703667"/>
            <a:ext cx="4749189" cy="1271392"/>
          </a:xfrm>
          <a:custGeom>
            <a:avLst/>
            <a:gdLst/>
            <a:ahLst/>
            <a:cxnLst/>
            <a:rect r="r" b="b" t="t" l="l"/>
            <a:pathLst>
              <a:path h="1271392" w="4749189">
                <a:moveTo>
                  <a:pt x="0" y="0"/>
                </a:moveTo>
                <a:lnTo>
                  <a:pt x="4749190" y="0"/>
                </a:lnTo>
                <a:lnTo>
                  <a:pt x="4749190" y="1271392"/>
                </a:lnTo>
                <a:lnTo>
                  <a:pt x="0" y="127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796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63091" y="6504181"/>
            <a:ext cx="4749189" cy="1271392"/>
          </a:xfrm>
          <a:custGeom>
            <a:avLst/>
            <a:gdLst/>
            <a:ahLst/>
            <a:cxnLst/>
            <a:rect r="r" b="b" t="t" l="l"/>
            <a:pathLst>
              <a:path h="1271392" w="4749189">
                <a:moveTo>
                  <a:pt x="0" y="0"/>
                </a:moveTo>
                <a:lnTo>
                  <a:pt x="4749190" y="0"/>
                </a:lnTo>
                <a:lnTo>
                  <a:pt x="4749190" y="1271391"/>
                </a:lnTo>
                <a:lnTo>
                  <a:pt x="0" y="1271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037" t="0" r="-192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455186" y="4703667"/>
            <a:ext cx="6589229" cy="3169842"/>
            <a:chOff x="0" y="0"/>
            <a:chExt cx="8785639" cy="4226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15319"/>
              <a:ext cx="4943382" cy="3880555"/>
            </a:xfrm>
            <a:custGeom>
              <a:avLst/>
              <a:gdLst/>
              <a:ahLst/>
              <a:cxnLst/>
              <a:rect r="r" b="b" t="t" l="l"/>
              <a:pathLst>
                <a:path h="3880555" w="4943382">
                  <a:moveTo>
                    <a:pt x="0" y="0"/>
                  </a:moveTo>
                  <a:lnTo>
                    <a:pt x="4943382" y="0"/>
                  </a:lnTo>
                  <a:lnTo>
                    <a:pt x="4943382" y="3880554"/>
                  </a:lnTo>
                  <a:lnTo>
                    <a:pt x="0" y="388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975046" y="0"/>
              <a:ext cx="2810593" cy="4226456"/>
            </a:xfrm>
            <a:custGeom>
              <a:avLst/>
              <a:gdLst/>
              <a:ahLst/>
              <a:cxnLst/>
              <a:rect r="r" b="b" t="t" l="l"/>
              <a:pathLst>
                <a:path h="4226456" w="2810593">
                  <a:moveTo>
                    <a:pt x="0" y="0"/>
                  </a:moveTo>
                  <a:lnTo>
                    <a:pt x="2810593" y="0"/>
                  </a:lnTo>
                  <a:lnTo>
                    <a:pt x="2810593" y="4226456"/>
                  </a:lnTo>
                  <a:lnTo>
                    <a:pt x="0" y="4226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39840" y="1739913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Sobre Viewnext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92608" y="2166443"/>
            <a:ext cx="14632813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en el desarrollo multiplataforma y web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9840" y="3598225"/>
            <a:ext cx="8245766" cy="133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Mediante Software Factory, servicio basado en la recepción de trabajos como expedientes o unidades de trabajo.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018701" y="2979735"/>
            <a:ext cx="8245766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Como servicio ofrecen el desarrollo de Aplicaciones y webs: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8701" y="8349759"/>
            <a:ext cx="8245766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Cada unidad se evalúa con unas métricas preestablecidas y acordadas con el cliente.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67386" y="4098288"/>
            <a:ext cx="710416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Tecnologías utilizadas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8337" y="1271969"/>
            <a:ext cx="16300941" cy="8246305"/>
            <a:chOff x="0" y="0"/>
            <a:chExt cx="4293252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93252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93252">
                  <a:moveTo>
                    <a:pt x="24222" y="0"/>
                  </a:moveTo>
                  <a:lnTo>
                    <a:pt x="4269030" y="0"/>
                  </a:lnTo>
                  <a:cubicBezTo>
                    <a:pt x="4275454" y="0"/>
                    <a:pt x="4281615" y="2552"/>
                    <a:pt x="4286157" y="7094"/>
                  </a:cubicBezTo>
                  <a:cubicBezTo>
                    <a:pt x="4290700" y="11637"/>
                    <a:pt x="4293252" y="17798"/>
                    <a:pt x="4293252" y="24222"/>
                  </a:cubicBezTo>
                  <a:lnTo>
                    <a:pt x="4293252" y="2147645"/>
                  </a:lnTo>
                  <a:cubicBezTo>
                    <a:pt x="4293252" y="2154069"/>
                    <a:pt x="4290700" y="2160230"/>
                    <a:pt x="4286157" y="2164772"/>
                  </a:cubicBezTo>
                  <a:cubicBezTo>
                    <a:pt x="4281615" y="2169314"/>
                    <a:pt x="4275454" y="2171866"/>
                    <a:pt x="4269030" y="2171866"/>
                  </a:cubicBezTo>
                  <a:lnTo>
                    <a:pt x="24222" y="2171866"/>
                  </a:lnTo>
                  <a:cubicBezTo>
                    <a:pt x="17798" y="2171866"/>
                    <a:pt x="11637" y="2169314"/>
                    <a:pt x="7094" y="2164772"/>
                  </a:cubicBezTo>
                  <a:cubicBezTo>
                    <a:pt x="2552" y="2160230"/>
                    <a:pt x="0" y="2154069"/>
                    <a:pt x="0" y="2147645"/>
                  </a:cubicBezTo>
                  <a:lnTo>
                    <a:pt x="0" y="24222"/>
                  </a:lnTo>
                  <a:cubicBezTo>
                    <a:pt x="0" y="17798"/>
                    <a:pt x="2552" y="11637"/>
                    <a:pt x="7094" y="7094"/>
                  </a:cubicBezTo>
                  <a:cubicBezTo>
                    <a:pt x="11637" y="2552"/>
                    <a:pt x="17798" y="0"/>
                    <a:pt x="24222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93252" cy="2200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19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951455" y="4097734"/>
            <a:ext cx="1967921" cy="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11044420" y="4083447"/>
            <a:ext cx="1932076" cy="931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 flipV="true">
            <a:off x="1334653" y="4838523"/>
            <a:ext cx="12005827" cy="1790569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triangle" len="med" w="lg"/>
            <a:tailEnd type="diamond" len="lg" w="lg"/>
          </a:ln>
        </p:spPr>
      </p:sp>
      <p:sp>
        <p:nvSpPr>
          <p:cNvPr name="AutoShape 9" id="9"/>
          <p:cNvSpPr/>
          <p:nvPr/>
        </p:nvSpPr>
        <p:spPr>
          <a:xfrm flipV="true">
            <a:off x="11044420" y="7419615"/>
            <a:ext cx="1932076" cy="14288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4951455" y="7419615"/>
            <a:ext cx="1967921" cy="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grpSp>
        <p:nvGrpSpPr>
          <p:cNvPr name="Group 11" id="11"/>
          <p:cNvGrpSpPr/>
          <p:nvPr/>
        </p:nvGrpSpPr>
        <p:grpSpPr>
          <a:xfrm rot="-5400000">
            <a:off x="6492830" y="3826899"/>
            <a:ext cx="1581045" cy="442204"/>
            <a:chOff x="0" y="0"/>
            <a:chExt cx="418974" cy="1171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8974" cy="117183"/>
            </a:xfrm>
            <a:custGeom>
              <a:avLst/>
              <a:gdLst/>
              <a:ahLst/>
              <a:cxnLst/>
              <a:rect r="r" b="b" t="t" l="l"/>
              <a:pathLst>
                <a:path h="117183" w="418974">
                  <a:moveTo>
                    <a:pt x="0" y="0"/>
                  </a:moveTo>
                  <a:lnTo>
                    <a:pt x="418974" y="0"/>
                  </a:lnTo>
                  <a:lnTo>
                    <a:pt x="418974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1538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418974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b="true" sz="1699" spc="5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SEMANA 1-5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5333" y="3754609"/>
            <a:ext cx="773240" cy="686251"/>
          </a:xfrm>
          <a:custGeom>
            <a:avLst/>
            <a:gdLst/>
            <a:ahLst/>
            <a:cxnLst/>
            <a:rect r="r" b="b" t="t" l="l"/>
            <a:pathLst>
              <a:path h="686251" w="773240">
                <a:moveTo>
                  <a:pt x="0" y="0"/>
                </a:moveTo>
                <a:lnTo>
                  <a:pt x="773241" y="0"/>
                </a:lnTo>
                <a:lnTo>
                  <a:pt x="773241" y="686251"/>
                </a:lnTo>
                <a:lnTo>
                  <a:pt x="0" y="686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93349" y="3725311"/>
            <a:ext cx="705843" cy="702313"/>
          </a:xfrm>
          <a:custGeom>
            <a:avLst/>
            <a:gdLst/>
            <a:ahLst/>
            <a:cxnLst/>
            <a:rect r="r" b="b" t="t" l="l"/>
            <a:pathLst>
              <a:path h="702313" w="705843">
                <a:moveTo>
                  <a:pt x="0" y="0"/>
                </a:moveTo>
                <a:lnTo>
                  <a:pt x="705842" y="0"/>
                </a:lnTo>
                <a:lnTo>
                  <a:pt x="705842" y="702313"/>
                </a:lnTo>
                <a:lnTo>
                  <a:pt x="0" y="702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37330" y="3767845"/>
            <a:ext cx="697257" cy="659780"/>
          </a:xfrm>
          <a:custGeom>
            <a:avLst/>
            <a:gdLst/>
            <a:ahLst/>
            <a:cxnLst/>
            <a:rect r="r" b="b" t="t" l="l"/>
            <a:pathLst>
              <a:path h="659780" w="697257">
                <a:moveTo>
                  <a:pt x="0" y="0"/>
                </a:moveTo>
                <a:lnTo>
                  <a:pt x="697257" y="0"/>
                </a:lnTo>
                <a:lnTo>
                  <a:pt x="697257" y="659779"/>
                </a:lnTo>
                <a:lnTo>
                  <a:pt x="0" y="659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988283" y="3719419"/>
            <a:ext cx="735908" cy="734068"/>
          </a:xfrm>
          <a:custGeom>
            <a:avLst/>
            <a:gdLst/>
            <a:ahLst/>
            <a:cxnLst/>
            <a:rect r="r" b="b" t="t" l="l"/>
            <a:pathLst>
              <a:path h="734068" w="735908">
                <a:moveTo>
                  <a:pt x="0" y="0"/>
                </a:moveTo>
                <a:lnTo>
                  <a:pt x="735908" y="0"/>
                </a:lnTo>
                <a:lnTo>
                  <a:pt x="735908" y="734068"/>
                </a:lnTo>
                <a:lnTo>
                  <a:pt x="0" y="734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7366" y="7209110"/>
            <a:ext cx="1637970" cy="421010"/>
          </a:xfrm>
          <a:custGeom>
            <a:avLst/>
            <a:gdLst/>
            <a:ahLst/>
            <a:cxnLst/>
            <a:rect r="r" b="b" t="t" l="l"/>
            <a:pathLst>
              <a:path h="421010" w="1637970">
                <a:moveTo>
                  <a:pt x="0" y="0"/>
                </a:moveTo>
                <a:lnTo>
                  <a:pt x="1637971" y="0"/>
                </a:lnTo>
                <a:lnTo>
                  <a:pt x="1637971" y="421010"/>
                </a:lnTo>
                <a:lnTo>
                  <a:pt x="0" y="421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183869" y="7691384"/>
            <a:ext cx="715343" cy="715343"/>
          </a:xfrm>
          <a:custGeom>
            <a:avLst/>
            <a:gdLst/>
            <a:ahLst/>
            <a:cxnLst/>
            <a:rect r="r" b="b" t="t" l="l"/>
            <a:pathLst>
              <a:path h="715343" w="715343">
                <a:moveTo>
                  <a:pt x="0" y="0"/>
                </a:moveTo>
                <a:lnTo>
                  <a:pt x="715344" y="0"/>
                </a:lnTo>
                <a:lnTo>
                  <a:pt x="715344" y="715343"/>
                </a:lnTo>
                <a:lnTo>
                  <a:pt x="0" y="7153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799729" y="3814832"/>
            <a:ext cx="631364" cy="667228"/>
          </a:xfrm>
          <a:custGeom>
            <a:avLst/>
            <a:gdLst/>
            <a:ahLst/>
            <a:cxnLst/>
            <a:rect r="r" b="b" t="t" l="l"/>
            <a:pathLst>
              <a:path h="667228" w="631364">
                <a:moveTo>
                  <a:pt x="0" y="0"/>
                </a:moveTo>
                <a:lnTo>
                  <a:pt x="631364" y="0"/>
                </a:lnTo>
                <a:lnTo>
                  <a:pt x="631364" y="667228"/>
                </a:lnTo>
                <a:lnTo>
                  <a:pt x="0" y="6672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-5400000">
            <a:off x="12549957" y="3826899"/>
            <a:ext cx="1581045" cy="442204"/>
            <a:chOff x="0" y="0"/>
            <a:chExt cx="418974" cy="1171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8974" cy="117183"/>
            </a:xfrm>
            <a:custGeom>
              <a:avLst/>
              <a:gdLst/>
              <a:ahLst/>
              <a:cxnLst/>
              <a:rect r="r" b="b" t="t" l="l"/>
              <a:pathLst>
                <a:path h="117183" w="418974">
                  <a:moveTo>
                    <a:pt x="0" y="0"/>
                  </a:moveTo>
                  <a:lnTo>
                    <a:pt x="418974" y="0"/>
                  </a:lnTo>
                  <a:lnTo>
                    <a:pt x="418974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418974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b="true" sz="1699" spc="5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SEMANA 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-5400000">
            <a:off x="544131" y="7198513"/>
            <a:ext cx="1581045" cy="442204"/>
            <a:chOff x="0" y="0"/>
            <a:chExt cx="418974" cy="11718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8974" cy="117183"/>
            </a:xfrm>
            <a:custGeom>
              <a:avLst/>
              <a:gdLst/>
              <a:ahLst/>
              <a:cxnLst/>
              <a:rect r="r" b="b" t="t" l="l"/>
              <a:pathLst>
                <a:path h="117183" w="418974">
                  <a:moveTo>
                    <a:pt x="0" y="0"/>
                  </a:moveTo>
                  <a:lnTo>
                    <a:pt x="418974" y="0"/>
                  </a:lnTo>
                  <a:lnTo>
                    <a:pt x="418974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15386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418974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b="true" sz="1699" spc="5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SEMANA 5-6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6500664" y="7162434"/>
            <a:ext cx="1581045" cy="442204"/>
            <a:chOff x="0" y="0"/>
            <a:chExt cx="418974" cy="1171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18974" cy="117183"/>
            </a:xfrm>
            <a:custGeom>
              <a:avLst/>
              <a:gdLst/>
              <a:ahLst/>
              <a:cxnLst/>
              <a:rect r="r" b="b" t="t" l="l"/>
              <a:pathLst>
                <a:path h="117183" w="418974">
                  <a:moveTo>
                    <a:pt x="0" y="0"/>
                  </a:moveTo>
                  <a:lnTo>
                    <a:pt x="418974" y="0"/>
                  </a:lnTo>
                  <a:lnTo>
                    <a:pt x="418974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418974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b="true" sz="1699" spc="5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SEMANA 7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-5400000">
            <a:off x="12540531" y="7198513"/>
            <a:ext cx="1581045" cy="442204"/>
            <a:chOff x="0" y="0"/>
            <a:chExt cx="418974" cy="1171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18974" cy="117183"/>
            </a:xfrm>
            <a:custGeom>
              <a:avLst/>
              <a:gdLst/>
              <a:ahLst/>
              <a:cxnLst/>
              <a:rect r="r" b="b" t="t" l="l"/>
              <a:pathLst>
                <a:path h="117183" w="418974">
                  <a:moveTo>
                    <a:pt x="0" y="0"/>
                  </a:moveTo>
                  <a:lnTo>
                    <a:pt x="418974" y="0"/>
                  </a:lnTo>
                  <a:lnTo>
                    <a:pt x="418974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15386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38100"/>
              <a:ext cx="418974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b="true" sz="1699" spc="5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SEMANA 8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-5400000">
            <a:off x="544131" y="3826899"/>
            <a:ext cx="1581045" cy="442204"/>
            <a:chOff x="0" y="0"/>
            <a:chExt cx="418974" cy="11718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18974" cy="117183"/>
            </a:xfrm>
            <a:custGeom>
              <a:avLst/>
              <a:gdLst/>
              <a:ahLst/>
              <a:cxnLst/>
              <a:rect r="r" b="b" t="t" l="l"/>
              <a:pathLst>
                <a:path h="117183" w="418974">
                  <a:moveTo>
                    <a:pt x="0" y="0"/>
                  </a:moveTo>
                  <a:lnTo>
                    <a:pt x="418974" y="0"/>
                  </a:lnTo>
                  <a:lnTo>
                    <a:pt x="418974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38100"/>
              <a:ext cx="418974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b="true" sz="1699" spc="5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SEMANA 1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8746515" y="3702911"/>
            <a:ext cx="865983" cy="865983"/>
          </a:xfrm>
          <a:custGeom>
            <a:avLst/>
            <a:gdLst/>
            <a:ahLst/>
            <a:cxnLst/>
            <a:rect r="r" b="b" t="t" l="l"/>
            <a:pathLst>
              <a:path h="865983" w="865983">
                <a:moveTo>
                  <a:pt x="0" y="0"/>
                </a:moveTo>
                <a:lnTo>
                  <a:pt x="865983" y="0"/>
                </a:lnTo>
                <a:lnTo>
                  <a:pt x="865983" y="865984"/>
                </a:lnTo>
                <a:lnTo>
                  <a:pt x="0" y="865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927919" y="3807570"/>
            <a:ext cx="727451" cy="727451"/>
          </a:xfrm>
          <a:custGeom>
            <a:avLst/>
            <a:gdLst/>
            <a:ahLst/>
            <a:cxnLst/>
            <a:rect r="r" b="b" t="t" l="l"/>
            <a:pathLst>
              <a:path h="727451" w="727451">
                <a:moveTo>
                  <a:pt x="0" y="0"/>
                </a:moveTo>
                <a:lnTo>
                  <a:pt x="727451" y="0"/>
                </a:lnTo>
                <a:lnTo>
                  <a:pt x="727451" y="727452"/>
                </a:lnTo>
                <a:lnTo>
                  <a:pt x="0" y="7274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339993" y="4395674"/>
            <a:ext cx="705081" cy="687235"/>
          </a:xfrm>
          <a:custGeom>
            <a:avLst/>
            <a:gdLst/>
            <a:ahLst/>
            <a:cxnLst/>
            <a:rect r="r" b="b" t="t" l="l"/>
            <a:pathLst>
              <a:path h="687235" w="705081">
                <a:moveTo>
                  <a:pt x="0" y="0"/>
                </a:moveTo>
                <a:lnTo>
                  <a:pt x="705081" y="0"/>
                </a:lnTo>
                <a:lnTo>
                  <a:pt x="705081" y="687234"/>
                </a:lnTo>
                <a:lnTo>
                  <a:pt x="0" y="687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8223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168237" y="4423933"/>
            <a:ext cx="795197" cy="795197"/>
          </a:xfrm>
          <a:custGeom>
            <a:avLst/>
            <a:gdLst/>
            <a:ahLst/>
            <a:cxnLst/>
            <a:rect r="r" b="b" t="t" l="l"/>
            <a:pathLst>
              <a:path h="795197" w="795197">
                <a:moveTo>
                  <a:pt x="0" y="0"/>
                </a:moveTo>
                <a:lnTo>
                  <a:pt x="795197" y="0"/>
                </a:lnTo>
                <a:lnTo>
                  <a:pt x="795197" y="795197"/>
                </a:lnTo>
                <a:lnTo>
                  <a:pt x="0" y="7951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670406" y="3789379"/>
            <a:ext cx="1172465" cy="718135"/>
          </a:xfrm>
          <a:custGeom>
            <a:avLst/>
            <a:gdLst/>
            <a:ahLst/>
            <a:cxnLst/>
            <a:rect r="r" b="b" t="t" l="l"/>
            <a:pathLst>
              <a:path h="718135" w="1172465">
                <a:moveTo>
                  <a:pt x="0" y="0"/>
                </a:moveTo>
                <a:lnTo>
                  <a:pt x="1172465" y="0"/>
                </a:lnTo>
                <a:lnTo>
                  <a:pt x="1172465" y="718135"/>
                </a:lnTo>
                <a:lnTo>
                  <a:pt x="0" y="7181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071471" y="3739824"/>
            <a:ext cx="795197" cy="795197"/>
          </a:xfrm>
          <a:custGeom>
            <a:avLst/>
            <a:gdLst/>
            <a:ahLst/>
            <a:cxnLst/>
            <a:rect r="r" b="b" t="t" l="l"/>
            <a:pathLst>
              <a:path h="795197" w="795197">
                <a:moveTo>
                  <a:pt x="0" y="0"/>
                </a:moveTo>
                <a:lnTo>
                  <a:pt x="795197" y="0"/>
                </a:lnTo>
                <a:lnTo>
                  <a:pt x="795197" y="795198"/>
                </a:lnTo>
                <a:lnTo>
                  <a:pt x="0" y="7951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3527327" y="7129027"/>
            <a:ext cx="921912" cy="921912"/>
          </a:xfrm>
          <a:custGeom>
            <a:avLst/>
            <a:gdLst/>
            <a:ahLst/>
            <a:cxnLst/>
            <a:rect r="r" b="b" t="t" l="l"/>
            <a:pathLst>
              <a:path h="921912" w="921912">
                <a:moveTo>
                  <a:pt x="0" y="0"/>
                </a:moveTo>
                <a:lnTo>
                  <a:pt x="921912" y="0"/>
                </a:lnTo>
                <a:lnTo>
                  <a:pt x="921912" y="921912"/>
                </a:lnTo>
                <a:lnTo>
                  <a:pt x="0" y="9219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8658530" y="7168538"/>
            <a:ext cx="877005" cy="923164"/>
          </a:xfrm>
          <a:custGeom>
            <a:avLst/>
            <a:gdLst/>
            <a:ahLst/>
            <a:cxnLst/>
            <a:rect r="r" b="b" t="t" l="l"/>
            <a:pathLst>
              <a:path h="923164" w="877005">
                <a:moveTo>
                  <a:pt x="0" y="0"/>
                </a:moveTo>
                <a:lnTo>
                  <a:pt x="877005" y="0"/>
                </a:lnTo>
                <a:lnTo>
                  <a:pt x="877005" y="923164"/>
                </a:lnTo>
                <a:lnTo>
                  <a:pt x="0" y="923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687935" y="7252898"/>
            <a:ext cx="1081640" cy="754444"/>
          </a:xfrm>
          <a:custGeom>
            <a:avLst/>
            <a:gdLst/>
            <a:ahLst/>
            <a:cxnLst/>
            <a:rect r="r" b="b" t="t" l="l"/>
            <a:pathLst>
              <a:path h="754444" w="1081640">
                <a:moveTo>
                  <a:pt x="0" y="0"/>
                </a:moveTo>
                <a:lnTo>
                  <a:pt x="1081640" y="0"/>
                </a:lnTo>
                <a:lnTo>
                  <a:pt x="1081640" y="754444"/>
                </a:lnTo>
                <a:lnTo>
                  <a:pt x="0" y="7544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611436" y="7106573"/>
            <a:ext cx="1047094" cy="1047094"/>
          </a:xfrm>
          <a:custGeom>
            <a:avLst/>
            <a:gdLst/>
            <a:ahLst/>
            <a:cxnLst/>
            <a:rect r="r" b="b" t="t" l="l"/>
            <a:pathLst>
              <a:path h="1047094" w="1047094">
                <a:moveTo>
                  <a:pt x="0" y="0"/>
                </a:moveTo>
                <a:lnTo>
                  <a:pt x="1047094" y="0"/>
                </a:lnTo>
                <a:lnTo>
                  <a:pt x="1047094" y="1047094"/>
                </a:lnTo>
                <a:lnTo>
                  <a:pt x="0" y="104709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342123" y="1756720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Tareas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09229" y="6564439"/>
            <a:ext cx="3736614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35"/>
              </a:lnSpc>
              <a:spcBef>
                <a:spcPct val="0"/>
              </a:spcBef>
            </a:pPr>
            <a:r>
              <a:rPr lang="en-US" b="true" sz="1500">
                <a:solidFill>
                  <a:srgbClr val="0A0F1F"/>
                </a:solidFill>
                <a:latin typeface="Poppins Bold"/>
                <a:ea typeface="Poppins Bold"/>
                <a:cs typeface="Poppins Bold"/>
                <a:sym typeface="Poppins Bold"/>
              </a:rPr>
              <a:t>Proyecto AutoNext Code, Historias de Usuario y Metodología Agile (Scrum)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97366" y="3228904"/>
            <a:ext cx="3128150" cy="24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35"/>
              </a:lnSpc>
              <a:spcBef>
                <a:spcPct val="0"/>
              </a:spcBef>
            </a:pPr>
            <a:r>
              <a:rPr lang="en-US" b="true" sz="1500">
                <a:solidFill>
                  <a:srgbClr val="0A0F1F"/>
                </a:solidFill>
                <a:latin typeface="Poppins Bold"/>
                <a:ea typeface="Poppins Bold"/>
                <a:cs typeface="Poppins Bold"/>
                <a:sym typeface="Poppins Bold"/>
              </a:rPr>
              <a:t>Inicio y cursos obligatorios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609229" y="3266929"/>
            <a:ext cx="4249496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35"/>
              </a:lnSpc>
              <a:spcBef>
                <a:spcPct val="0"/>
              </a:spcBef>
            </a:pPr>
            <a:r>
              <a:rPr lang="en-US" b="true" sz="1500">
                <a:solidFill>
                  <a:srgbClr val="0A0F1F"/>
                </a:solidFill>
                <a:latin typeface="Poppins Bold"/>
                <a:ea typeface="Poppins Bold"/>
                <a:cs typeface="Poppins Bold"/>
                <a:sym typeface="Poppins Bold"/>
              </a:rPr>
              <a:t>Angular, NestJS, MongoDB, PrimeFlex, Angular Material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57623" y="6600518"/>
            <a:ext cx="319039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35"/>
              </a:lnSpc>
              <a:spcBef>
                <a:spcPct val="0"/>
              </a:spcBef>
            </a:pPr>
            <a:r>
              <a:rPr lang="en-US" b="true" sz="1500">
                <a:solidFill>
                  <a:srgbClr val="0A0F1F"/>
                </a:solidFill>
                <a:latin typeface="Poppins Bold"/>
                <a:ea typeface="Poppins Bold"/>
                <a:cs typeface="Poppins Bold"/>
                <a:sym typeface="Poppins Bold"/>
              </a:rPr>
              <a:t>Spring Boot, ThymeLeaf, JPA e Hibernate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670406" y="3275502"/>
            <a:ext cx="2677753" cy="24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35"/>
              </a:lnSpc>
              <a:spcBef>
                <a:spcPct val="0"/>
              </a:spcBef>
            </a:pPr>
            <a:r>
              <a:rPr lang="en-US" b="true" sz="1500" strike="noStrike" u="none">
                <a:solidFill>
                  <a:srgbClr val="0A0F1F"/>
                </a:solidFill>
                <a:latin typeface="Poppins Bold"/>
                <a:ea typeface="Poppins Bold"/>
                <a:cs typeface="Poppins Bold"/>
                <a:sym typeface="Poppins Bold"/>
              </a:rPr>
              <a:t>Node.js, MongoDb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656931" y="6600518"/>
            <a:ext cx="3558548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35"/>
              </a:lnSpc>
              <a:spcBef>
                <a:spcPct val="0"/>
              </a:spcBef>
            </a:pPr>
            <a:r>
              <a:rPr lang="en-US" b="true" sz="1500">
                <a:solidFill>
                  <a:srgbClr val="0A0F1F"/>
                </a:solidFill>
                <a:latin typeface="Poppins Bold"/>
                <a:ea typeface="Poppins Bold"/>
                <a:cs typeface="Poppins Bold"/>
                <a:sym typeface="Poppins Bold"/>
              </a:rPr>
              <a:t>Proyecto AutoNext Code, Prototipo Figma, Historias de usuario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6083825" y="7294884"/>
            <a:ext cx="528667" cy="793000"/>
          </a:xfrm>
          <a:custGeom>
            <a:avLst/>
            <a:gdLst/>
            <a:ahLst/>
            <a:cxnLst/>
            <a:rect r="r" b="b" t="t" l="l"/>
            <a:pathLst>
              <a:path h="793000" w="528667">
                <a:moveTo>
                  <a:pt x="0" y="0"/>
                </a:moveTo>
                <a:lnTo>
                  <a:pt x="528667" y="0"/>
                </a:lnTo>
                <a:lnTo>
                  <a:pt x="528667" y="793000"/>
                </a:lnTo>
                <a:lnTo>
                  <a:pt x="0" y="7930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742656" y="7205197"/>
            <a:ext cx="972374" cy="972374"/>
          </a:xfrm>
          <a:custGeom>
            <a:avLst/>
            <a:gdLst/>
            <a:ahLst/>
            <a:cxnLst/>
            <a:rect r="r" b="b" t="t" l="l"/>
            <a:pathLst>
              <a:path h="972374" w="972374">
                <a:moveTo>
                  <a:pt x="0" y="0"/>
                </a:moveTo>
                <a:lnTo>
                  <a:pt x="972374" y="0"/>
                </a:lnTo>
                <a:lnTo>
                  <a:pt x="972374" y="972374"/>
                </a:lnTo>
                <a:lnTo>
                  <a:pt x="0" y="97237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716514" y="7294612"/>
            <a:ext cx="1081640" cy="754444"/>
          </a:xfrm>
          <a:custGeom>
            <a:avLst/>
            <a:gdLst/>
            <a:ahLst/>
            <a:cxnLst/>
            <a:rect r="r" b="b" t="t" l="l"/>
            <a:pathLst>
              <a:path h="754444" w="1081640">
                <a:moveTo>
                  <a:pt x="0" y="0"/>
                </a:moveTo>
                <a:lnTo>
                  <a:pt x="1081639" y="0"/>
                </a:lnTo>
                <a:lnTo>
                  <a:pt x="1081639" y="754443"/>
                </a:lnTo>
                <a:lnTo>
                  <a:pt x="0" y="7544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9179506" y="8596527"/>
            <a:ext cx="2448520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Dailys</a:t>
            </a:r>
          </a:p>
        </p:txBody>
      </p:sp>
      <p:sp>
        <p:nvSpPr>
          <p:cNvPr name="AutoShape 57" id="57"/>
          <p:cNvSpPr/>
          <p:nvPr/>
        </p:nvSpPr>
        <p:spPr>
          <a:xfrm flipH="true" flipV="true">
            <a:off x="7291186" y="8174059"/>
            <a:ext cx="1888320" cy="793625"/>
          </a:xfrm>
          <a:prstGeom prst="line">
            <a:avLst/>
          </a:prstGeom>
          <a:ln cap="flat" w="38100">
            <a:solidFill>
              <a:srgbClr val="EB7C1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 flipV="true">
            <a:off x="11628026" y="8210138"/>
            <a:ext cx="1703027" cy="757547"/>
          </a:xfrm>
          <a:prstGeom prst="line">
            <a:avLst/>
          </a:prstGeom>
          <a:ln cap="flat" w="38100">
            <a:solidFill>
              <a:srgbClr val="EB7C1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88859" y="3815774"/>
            <a:ext cx="4810293" cy="1234642"/>
          </a:xfrm>
          <a:custGeom>
            <a:avLst/>
            <a:gdLst/>
            <a:ahLst/>
            <a:cxnLst/>
            <a:rect r="r" b="b" t="t" l="l"/>
            <a:pathLst>
              <a:path h="1234642" w="4810293">
                <a:moveTo>
                  <a:pt x="0" y="0"/>
                </a:moveTo>
                <a:lnTo>
                  <a:pt x="4810293" y="0"/>
                </a:lnTo>
                <a:lnTo>
                  <a:pt x="4810293" y="1234642"/>
                </a:lnTo>
                <a:lnTo>
                  <a:pt x="0" y="1234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14191" y="5941126"/>
            <a:ext cx="4677334" cy="2121677"/>
          </a:xfrm>
          <a:custGeom>
            <a:avLst/>
            <a:gdLst/>
            <a:ahLst/>
            <a:cxnLst/>
            <a:rect r="r" b="b" t="t" l="l"/>
            <a:pathLst>
              <a:path h="2121677" w="4677334">
                <a:moveTo>
                  <a:pt x="0" y="0"/>
                </a:moveTo>
                <a:lnTo>
                  <a:pt x="4677334" y="0"/>
                </a:lnTo>
                <a:lnTo>
                  <a:pt x="4677334" y="2121678"/>
                </a:lnTo>
                <a:lnTo>
                  <a:pt x="0" y="2121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3346" y="3410223"/>
            <a:ext cx="23555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Atenea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33346" y="4366420"/>
            <a:ext cx="612701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Herramienta de formación interna de ViewNext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60230" y="5886009"/>
            <a:ext cx="23313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Udemy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48175" y="6842206"/>
            <a:ext cx="612701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Herramienta de formación prioritaria usada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88859" y="3815774"/>
            <a:ext cx="4810293" cy="1234642"/>
          </a:xfrm>
          <a:custGeom>
            <a:avLst/>
            <a:gdLst/>
            <a:ahLst/>
            <a:cxnLst/>
            <a:rect r="r" b="b" t="t" l="l"/>
            <a:pathLst>
              <a:path h="1234642" w="4810293">
                <a:moveTo>
                  <a:pt x="0" y="0"/>
                </a:moveTo>
                <a:lnTo>
                  <a:pt x="4810293" y="0"/>
                </a:lnTo>
                <a:lnTo>
                  <a:pt x="4810293" y="1234642"/>
                </a:lnTo>
                <a:lnTo>
                  <a:pt x="0" y="1234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03245" y="3815774"/>
            <a:ext cx="4474934" cy="4068122"/>
          </a:xfrm>
          <a:custGeom>
            <a:avLst/>
            <a:gdLst/>
            <a:ahLst/>
            <a:cxnLst/>
            <a:rect r="r" b="b" t="t" l="l"/>
            <a:pathLst>
              <a:path h="4068122" w="4474934">
                <a:moveTo>
                  <a:pt x="0" y="0"/>
                </a:moveTo>
                <a:lnTo>
                  <a:pt x="4474934" y="0"/>
                </a:lnTo>
                <a:lnTo>
                  <a:pt x="4474934" y="4068122"/>
                </a:lnTo>
                <a:lnTo>
                  <a:pt x="0" y="4068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14191" y="5941126"/>
            <a:ext cx="4677334" cy="2121677"/>
          </a:xfrm>
          <a:custGeom>
            <a:avLst/>
            <a:gdLst/>
            <a:ahLst/>
            <a:cxnLst/>
            <a:rect r="r" b="b" t="t" l="l"/>
            <a:pathLst>
              <a:path h="2121677" w="4677334">
                <a:moveTo>
                  <a:pt x="0" y="0"/>
                </a:moveTo>
                <a:lnTo>
                  <a:pt x="4677334" y="0"/>
                </a:lnTo>
                <a:lnTo>
                  <a:pt x="4677334" y="2121678"/>
                </a:lnTo>
                <a:lnTo>
                  <a:pt x="0" y="2121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02441" y="3225098"/>
            <a:ext cx="2381448" cy="2381448"/>
          </a:xfrm>
          <a:custGeom>
            <a:avLst/>
            <a:gdLst/>
            <a:ahLst/>
            <a:cxnLst/>
            <a:rect r="r" b="b" t="t" l="l"/>
            <a:pathLst>
              <a:path h="2381448" w="2381448">
                <a:moveTo>
                  <a:pt x="0" y="0"/>
                </a:moveTo>
                <a:lnTo>
                  <a:pt x="2381448" y="0"/>
                </a:lnTo>
                <a:lnTo>
                  <a:pt x="2381448" y="2381448"/>
                </a:lnTo>
                <a:lnTo>
                  <a:pt x="0" y="2381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59570" y="3878365"/>
            <a:ext cx="2079163" cy="1273488"/>
          </a:xfrm>
          <a:custGeom>
            <a:avLst/>
            <a:gdLst/>
            <a:ahLst/>
            <a:cxnLst/>
            <a:rect r="r" b="b" t="t" l="l"/>
            <a:pathLst>
              <a:path h="1273488" w="2079163">
                <a:moveTo>
                  <a:pt x="0" y="0"/>
                </a:moveTo>
                <a:lnTo>
                  <a:pt x="2079163" y="0"/>
                </a:lnTo>
                <a:lnTo>
                  <a:pt x="2079163" y="1273488"/>
                </a:lnTo>
                <a:lnTo>
                  <a:pt x="0" y="1273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8238" y="5978021"/>
            <a:ext cx="1741331" cy="1741331"/>
          </a:xfrm>
          <a:custGeom>
            <a:avLst/>
            <a:gdLst/>
            <a:ahLst/>
            <a:cxnLst/>
            <a:rect r="r" b="b" t="t" l="l"/>
            <a:pathLst>
              <a:path h="1741331" w="1741331">
                <a:moveTo>
                  <a:pt x="0" y="0"/>
                </a:moveTo>
                <a:lnTo>
                  <a:pt x="1741332" y="0"/>
                </a:lnTo>
                <a:lnTo>
                  <a:pt x="1741332" y="1741332"/>
                </a:lnTo>
                <a:lnTo>
                  <a:pt x="0" y="1741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0000" t="0" r="-5000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92146" y="3921887"/>
            <a:ext cx="1134305" cy="1134305"/>
          </a:xfrm>
          <a:custGeom>
            <a:avLst/>
            <a:gdLst/>
            <a:ahLst/>
            <a:cxnLst/>
            <a:rect r="r" b="b" t="t" l="l"/>
            <a:pathLst>
              <a:path h="1134305" w="1134305">
                <a:moveTo>
                  <a:pt x="0" y="0"/>
                </a:moveTo>
                <a:lnTo>
                  <a:pt x="1134305" y="0"/>
                </a:lnTo>
                <a:lnTo>
                  <a:pt x="1134305" y="1134305"/>
                </a:lnTo>
                <a:lnTo>
                  <a:pt x="0" y="1134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401" y="5606546"/>
            <a:ext cx="1513055" cy="1596567"/>
          </a:xfrm>
          <a:custGeom>
            <a:avLst/>
            <a:gdLst/>
            <a:ahLst/>
            <a:cxnLst/>
            <a:rect r="r" b="b" t="t" l="l"/>
            <a:pathLst>
              <a:path h="1596567" w="1513055">
                <a:moveTo>
                  <a:pt x="0" y="0"/>
                </a:moveTo>
                <a:lnTo>
                  <a:pt x="1513055" y="0"/>
                </a:lnTo>
                <a:lnTo>
                  <a:pt x="1513055" y="1596568"/>
                </a:lnTo>
                <a:lnTo>
                  <a:pt x="0" y="1596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94732" y="3364930"/>
            <a:ext cx="8101852" cy="3382523"/>
          </a:xfrm>
          <a:custGeom>
            <a:avLst/>
            <a:gdLst/>
            <a:ahLst/>
            <a:cxnLst/>
            <a:rect r="r" b="b" t="t" l="l"/>
            <a:pathLst>
              <a:path h="3382523" w="8101852">
                <a:moveTo>
                  <a:pt x="0" y="0"/>
                </a:moveTo>
                <a:lnTo>
                  <a:pt x="8101851" y="0"/>
                </a:lnTo>
                <a:lnTo>
                  <a:pt x="8101851" y="3382523"/>
                </a:lnTo>
                <a:lnTo>
                  <a:pt x="0" y="338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93165" y="6103874"/>
            <a:ext cx="1287159" cy="1287159"/>
          </a:xfrm>
          <a:custGeom>
            <a:avLst/>
            <a:gdLst/>
            <a:ahLst/>
            <a:cxnLst/>
            <a:rect r="r" b="b" t="t" l="l"/>
            <a:pathLst>
              <a:path h="1287159" w="1287159">
                <a:moveTo>
                  <a:pt x="0" y="0"/>
                </a:moveTo>
                <a:lnTo>
                  <a:pt x="1287159" y="0"/>
                </a:lnTo>
                <a:lnTo>
                  <a:pt x="1287159" y="1287159"/>
                </a:lnTo>
                <a:lnTo>
                  <a:pt x="0" y="12871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15714">
            <a:off x="5448182" y="5939746"/>
            <a:ext cx="2278691" cy="930169"/>
          </a:xfrm>
          <a:custGeom>
            <a:avLst/>
            <a:gdLst/>
            <a:ahLst/>
            <a:cxnLst/>
            <a:rect r="r" b="b" t="t" l="l"/>
            <a:pathLst>
              <a:path h="930169" w="2278691">
                <a:moveTo>
                  <a:pt x="0" y="0"/>
                </a:moveTo>
                <a:lnTo>
                  <a:pt x="2278691" y="0"/>
                </a:lnTo>
                <a:lnTo>
                  <a:pt x="2278691" y="930168"/>
                </a:lnTo>
                <a:lnTo>
                  <a:pt x="0" y="930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88808" y="7034970"/>
            <a:ext cx="6745676" cy="1576802"/>
          </a:xfrm>
          <a:custGeom>
            <a:avLst/>
            <a:gdLst/>
            <a:ahLst/>
            <a:cxnLst/>
            <a:rect r="r" b="b" t="t" l="l"/>
            <a:pathLst>
              <a:path h="1576802" w="6745676">
                <a:moveTo>
                  <a:pt x="0" y="0"/>
                </a:moveTo>
                <a:lnTo>
                  <a:pt x="6745676" y="0"/>
                </a:lnTo>
                <a:lnTo>
                  <a:pt x="6745676" y="1576802"/>
                </a:lnTo>
                <a:lnTo>
                  <a:pt x="0" y="15768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67126" y="4186752"/>
            <a:ext cx="3213198" cy="604574"/>
          </a:xfrm>
          <a:custGeom>
            <a:avLst/>
            <a:gdLst/>
            <a:ahLst/>
            <a:cxnLst/>
            <a:rect r="r" b="b" t="t" l="l"/>
            <a:pathLst>
              <a:path h="604574" w="3213198">
                <a:moveTo>
                  <a:pt x="0" y="0"/>
                </a:moveTo>
                <a:lnTo>
                  <a:pt x="3213198" y="0"/>
                </a:lnTo>
                <a:lnTo>
                  <a:pt x="3213198" y="604574"/>
                </a:lnTo>
                <a:lnTo>
                  <a:pt x="0" y="604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956" t="-84244" r="-7631" b="-13238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359115" y="1425739"/>
            <a:ext cx="1692202" cy="1692202"/>
          </a:xfrm>
          <a:custGeom>
            <a:avLst/>
            <a:gdLst/>
            <a:ahLst/>
            <a:cxnLst/>
            <a:rect r="r" b="b" t="t" l="l"/>
            <a:pathLst>
              <a:path h="1692202" w="1692202">
                <a:moveTo>
                  <a:pt x="0" y="0"/>
                </a:moveTo>
                <a:lnTo>
                  <a:pt x="1692202" y="0"/>
                </a:lnTo>
                <a:lnTo>
                  <a:pt x="1692202" y="1692202"/>
                </a:lnTo>
                <a:lnTo>
                  <a:pt x="0" y="16922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46305"/>
            <a:chOff x="0" y="0"/>
            <a:chExt cx="4274726" cy="217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71866"/>
            </a:xfrm>
            <a:custGeom>
              <a:avLst/>
              <a:gdLst/>
              <a:ahLst/>
              <a:cxnLst/>
              <a:rect r="r" b="b" t="t" l="l"/>
              <a:pathLst>
                <a:path h="217186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7540"/>
                  </a:lnTo>
                  <a:cubicBezTo>
                    <a:pt x="4274726" y="2160975"/>
                    <a:pt x="4263834" y="2171866"/>
                    <a:pt x="4250399" y="2171866"/>
                  </a:cubicBezTo>
                  <a:lnTo>
                    <a:pt x="24327" y="2171866"/>
                  </a:lnTo>
                  <a:cubicBezTo>
                    <a:pt x="10891" y="2171866"/>
                    <a:pt x="0" y="2160975"/>
                    <a:pt x="0" y="21475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2576" y="1705528"/>
            <a:ext cx="1320564" cy="1320564"/>
          </a:xfrm>
          <a:custGeom>
            <a:avLst/>
            <a:gdLst/>
            <a:ahLst/>
            <a:cxnLst/>
            <a:rect r="r" b="b" t="t" l="l"/>
            <a:pathLst>
              <a:path h="1320564" w="1320564">
                <a:moveTo>
                  <a:pt x="0" y="0"/>
                </a:moveTo>
                <a:lnTo>
                  <a:pt x="1320564" y="0"/>
                </a:lnTo>
                <a:lnTo>
                  <a:pt x="1320564" y="1320564"/>
                </a:lnTo>
                <a:lnTo>
                  <a:pt x="0" y="132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1450" y="3026092"/>
            <a:ext cx="9035601" cy="2405729"/>
          </a:xfrm>
          <a:custGeom>
            <a:avLst/>
            <a:gdLst/>
            <a:ahLst/>
            <a:cxnLst/>
            <a:rect r="r" b="b" t="t" l="l"/>
            <a:pathLst>
              <a:path h="2405729" w="9035601">
                <a:moveTo>
                  <a:pt x="0" y="0"/>
                </a:moveTo>
                <a:lnTo>
                  <a:pt x="9035601" y="0"/>
                </a:lnTo>
                <a:lnTo>
                  <a:pt x="9035601" y="2405729"/>
                </a:lnTo>
                <a:lnTo>
                  <a:pt x="0" y="2405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54667" y="3391839"/>
            <a:ext cx="1305553" cy="323500"/>
          </a:xfrm>
          <a:custGeom>
            <a:avLst/>
            <a:gdLst/>
            <a:ahLst/>
            <a:cxnLst/>
            <a:rect r="r" b="b" t="t" l="l"/>
            <a:pathLst>
              <a:path h="323500" w="1305553">
                <a:moveTo>
                  <a:pt x="0" y="0"/>
                </a:moveTo>
                <a:lnTo>
                  <a:pt x="1305553" y="0"/>
                </a:lnTo>
                <a:lnTo>
                  <a:pt x="1305553" y="323499"/>
                </a:lnTo>
                <a:lnTo>
                  <a:pt x="0" y="323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60205" y="4077288"/>
            <a:ext cx="9239640" cy="3926847"/>
          </a:xfrm>
          <a:custGeom>
            <a:avLst/>
            <a:gdLst/>
            <a:ahLst/>
            <a:cxnLst/>
            <a:rect r="r" b="b" t="t" l="l"/>
            <a:pathLst>
              <a:path h="3926847" w="9239640">
                <a:moveTo>
                  <a:pt x="0" y="0"/>
                </a:moveTo>
                <a:lnTo>
                  <a:pt x="9239640" y="0"/>
                </a:lnTo>
                <a:lnTo>
                  <a:pt x="9239640" y="3926847"/>
                </a:lnTo>
                <a:lnTo>
                  <a:pt x="0" y="39268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59993" y="7373831"/>
            <a:ext cx="1490443" cy="1260608"/>
          </a:xfrm>
          <a:custGeom>
            <a:avLst/>
            <a:gdLst/>
            <a:ahLst/>
            <a:cxnLst/>
            <a:rect r="r" b="b" t="t" l="l"/>
            <a:pathLst>
              <a:path h="1260608" w="1490443">
                <a:moveTo>
                  <a:pt x="0" y="0"/>
                </a:moveTo>
                <a:lnTo>
                  <a:pt x="1490442" y="0"/>
                </a:lnTo>
                <a:lnTo>
                  <a:pt x="1490442" y="1260608"/>
                </a:lnTo>
                <a:lnTo>
                  <a:pt x="0" y="1260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47031" y="7367764"/>
            <a:ext cx="1621400" cy="998782"/>
          </a:xfrm>
          <a:custGeom>
            <a:avLst/>
            <a:gdLst/>
            <a:ahLst/>
            <a:cxnLst/>
            <a:rect r="r" b="b" t="t" l="l"/>
            <a:pathLst>
              <a:path h="998782" w="1621400">
                <a:moveTo>
                  <a:pt x="0" y="0"/>
                </a:moveTo>
                <a:lnTo>
                  <a:pt x="1621399" y="0"/>
                </a:lnTo>
                <a:lnTo>
                  <a:pt x="1621399" y="998782"/>
                </a:lnTo>
                <a:lnTo>
                  <a:pt x="0" y="998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55291" y="6160203"/>
            <a:ext cx="3767287" cy="1026586"/>
          </a:xfrm>
          <a:custGeom>
            <a:avLst/>
            <a:gdLst/>
            <a:ahLst/>
            <a:cxnLst/>
            <a:rect r="r" b="b" t="t" l="l"/>
            <a:pathLst>
              <a:path h="1026586" w="3767287">
                <a:moveTo>
                  <a:pt x="0" y="0"/>
                </a:moveTo>
                <a:lnTo>
                  <a:pt x="3767287" y="0"/>
                </a:lnTo>
                <a:lnTo>
                  <a:pt x="3767287" y="1026586"/>
                </a:lnTo>
                <a:lnTo>
                  <a:pt x="0" y="1026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2401" y="1891655"/>
            <a:ext cx="1463281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000000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Herramientas Usadas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359115" y="1425739"/>
            <a:ext cx="1692202" cy="1692202"/>
          </a:xfrm>
          <a:custGeom>
            <a:avLst/>
            <a:gdLst/>
            <a:ahLst/>
            <a:cxnLst/>
            <a:rect r="r" b="b" t="t" l="l"/>
            <a:pathLst>
              <a:path h="1692202" w="1692202">
                <a:moveTo>
                  <a:pt x="0" y="0"/>
                </a:moveTo>
                <a:lnTo>
                  <a:pt x="1692202" y="0"/>
                </a:lnTo>
                <a:lnTo>
                  <a:pt x="1692202" y="1692202"/>
                </a:lnTo>
                <a:lnTo>
                  <a:pt x="0" y="1692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DAGGIKTiroI</dc:identifier>
  <dcterms:modified xsi:type="dcterms:W3CDTF">2011-08-01T06:04:30Z</dcterms:modified>
  <cp:revision>1</cp:revision>
  <dc:title>Presentación Seguridad Digital Profesional Azul Oscuro</dc:title>
</cp:coreProperties>
</file>